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PT Sans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3" roundtripDataSignature="AMtx7mh/fre+1UIfFKjondtT/wkyiBA4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-bold.fntdata"/><Relationship Id="rId22" Type="http://schemas.openxmlformats.org/officeDocument/2006/relationships/font" Target="fonts/PTSans-boldItalic.fntdata"/><Relationship Id="rId21" Type="http://schemas.openxmlformats.org/officeDocument/2006/relationships/font" Target="fonts/PTSans-italic.fntdata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TSans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979a10137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1979a1013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979d711a91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1979d711a9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94ad6d329a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194ad6d329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dbc0504eb0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dbc0504eb0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7" name="Google Shape;23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979a10137a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1979a10137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979a10137a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1979a10137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79a10137a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1979a10137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79a10137a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1979a10137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4ad6d329a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194ad6d329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4ad6d329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194ad6d329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979d711a9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1979d711a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94ad6d329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194ad6d329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9" name="Google Shape;4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9"/>
          <p:cNvSpPr/>
          <p:nvPr>
            <p:ph idx="2" type="media"/>
          </p:nvPr>
        </p:nvSpPr>
        <p:spPr>
          <a:xfrm>
            <a:off x="2209800" y="1009650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51" name="Google Shape;51;p19"/>
          <p:cNvSpPr/>
          <p:nvPr>
            <p:ph idx="3" type="media"/>
          </p:nvPr>
        </p:nvSpPr>
        <p:spPr>
          <a:xfrm>
            <a:off x="6229350" y="1009650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52" name="Google Shape;52;p19"/>
          <p:cNvSpPr/>
          <p:nvPr>
            <p:ph idx="4" type="media"/>
          </p:nvPr>
        </p:nvSpPr>
        <p:spPr>
          <a:xfrm>
            <a:off x="2209800" y="3565527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53" name="Google Shape;53;p19"/>
          <p:cNvSpPr/>
          <p:nvPr>
            <p:ph idx="5" type="media"/>
          </p:nvPr>
        </p:nvSpPr>
        <p:spPr>
          <a:xfrm>
            <a:off x="6229350" y="3565526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6" name="Google Shape;5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" name="Google Shape;60;p23"/>
          <p:cNvSpPr txBox="1"/>
          <p:nvPr>
            <p:ph type="title"/>
          </p:nvPr>
        </p:nvSpPr>
        <p:spPr>
          <a:xfrm>
            <a:off x="867228" y="1437935"/>
            <a:ext cx="50036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" type="body"/>
          </p:nvPr>
        </p:nvSpPr>
        <p:spPr>
          <a:xfrm>
            <a:off x="867229" y="3038792"/>
            <a:ext cx="5003635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3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3" name="Google Shape;63;p23"/>
          <p:cNvSpPr txBox="1"/>
          <p:nvPr>
            <p:ph idx="3" type="body"/>
          </p:nvPr>
        </p:nvSpPr>
        <p:spPr>
          <a:xfrm>
            <a:off x="11428810" y="6030076"/>
            <a:ext cx="532637" cy="60408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 txBox="1"/>
          <p:nvPr>
            <p:ph type="title"/>
          </p:nvPr>
        </p:nvSpPr>
        <p:spPr>
          <a:xfrm>
            <a:off x="865188" y="1676401"/>
            <a:ext cx="10457657" cy="2043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" type="body"/>
          </p:nvPr>
        </p:nvSpPr>
        <p:spPr>
          <a:xfrm>
            <a:off x="870742" y="3987008"/>
            <a:ext cx="1045765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/>
          <p:nvPr/>
        </p:nvSpPr>
        <p:spPr>
          <a:xfrm>
            <a:off x="292781" y="131280"/>
            <a:ext cx="986065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 txBox="1"/>
          <p:nvPr>
            <p:ph type="title"/>
          </p:nvPr>
        </p:nvSpPr>
        <p:spPr>
          <a:xfrm>
            <a:off x="1278846" y="827881"/>
            <a:ext cx="6537098" cy="309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>
            <a:off x="1583646" y="4553178"/>
            <a:ext cx="653709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71" name="Google Shape;71;p25"/>
          <p:cNvSpPr txBox="1"/>
          <p:nvPr/>
        </p:nvSpPr>
        <p:spPr>
          <a:xfrm>
            <a:off x="1278846" y="4549550"/>
            <a:ext cx="458107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4" name="Google Shape;7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6"/>
          <p:cNvSpPr txBox="1"/>
          <p:nvPr>
            <p:ph idx="1" type="body"/>
          </p:nvPr>
        </p:nvSpPr>
        <p:spPr>
          <a:xfrm>
            <a:off x="2293143" y="2060165"/>
            <a:ext cx="7555707" cy="42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7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" name="Google Shape;7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7"/>
          <p:cNvSpPr txBox="1"/>
          <p:nvPr>
            <p:ph idx="1" type="body"/>
          </p:nvPr>
        </p:nvSpPr>
        <p:spPr>
          <a:xfrm>
            <a:off x="1859756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2" type="body"/>
          </p:nvPr>
        </p:nvSpPr>
        <p:spPr>
          <a:xfrm>
            <a:off x="4936784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3" type="body"/>
          </p:nvPr>
        </p:nvSpPr>
        <p:spPr>
          <a:xfrm>
            <a:off x="8026037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4" name="Google Shape;8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8"/>
          <p:cNvSpPr/>
          <p:nvPr>
            <p:ph idx="2" type="media"/>
          </p:nvPr>
        </p:nvSpPr>
        <p:spPr>
          <a:xfrm>
            <a:off x="1786371" y="1014818"/>
            <a:ext cx="8583757" cy="4828364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8" name="Google Shape;88;p29"/>
          <p:cNvSpPr txBox="1"/>
          <p:nvPr>
            <p:ph idx="1" type="body"/>
          </p:nvPr>
        </p:nvSpPr>
        <p:spPr>
          <a:xfrm>
            <a:off x="11428810" y="6030076"/>
            <a:ext cx="532637" cy="60408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 txBox="1"/>
          <p:nvPr>
            <p:ph type="title"/>
          </p:nvPr>
        </p:nvSpPr>
        <p:spPr>
          <a:xfrm>
            <a:off x="482700" y="1123112"/>
            <a:ext cx="31772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91" name="Google Shape;91;p31"/>
          <p:cNvPicPr preferRelativeResize="0"/>
          <p:nvPr/>
        </p:nvPicPr>
        <p:blipFill rotWithShape="1">
          <a:blip r:embed="rId2">
            <a:alphaModFix/>
          </a:blip>
          <a:srcRect b="10899" l="792" r="1533" t="22300"/>
          <a:stretch/>
        </p:blipFill>
        <p:spPr>
          <a:xfrm>
            <a:off x="4153989" y="1"/>
            <a:ext cx="8038011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1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/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94" name="Google Shape;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2"/>
          <p:cNvSpPr txBox="1"/>
          <p:nvPr>
            <p:ph type="title"/>
          </p:nvPr>
        </p:nvSpPr>
        <p:spPr>
          <a:xfrm>
            <a:off x="483564" y="722867"/>
            <a:ext cx="67580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97" name="Google Shape;97;p32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8" name="Google Shape;98;p32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99" name="Google Shape;99;p32"/>
          <p:cNvSpPr txBox="1"/>
          <p:nvPr>
            <p:ph idx="2" type="subTitle"/>
          </p:nvPr>
        </p:nvSpPr>
        <p:spPr>
          <a:xfrm>
            <a:off x="469267" y="2240233"/>
            <a:ext cx="67580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/>
          <p:nvPr>
            <p:ph type="title"/>
          </p:nvPr>
        </p:nvSpPr>
        <p:spPr>
          <a:xfrm>
            <a:off x="483564" y="722867"/>
            <a:ext cx="67580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02" name="Google Shape;102;p33"/>
          <p:cNvSpPr txBox="1"/>
          <p:nvPr>
            <p:ph idx="1" type="subTitle"/>
          </p:nvPr>
        </p:nvSpPr>
        <p:spPr>
          <a:xfrm>
            <a:off x="469267" y="2240233"/>
            <a:ext cx="67580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 b="0" l="0" r="55057" t="0"/>
          <a:stretch/>
        </p:blipFill>
        <p:spPr>
          <a:xfrm>
            <a:off x="8198400" y="106634"/>
            <a:ext cx="3906029" cy="665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4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197" cy="6645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06" name="Google Shape;106;p34"/>
          <p:cNvPicPr preferRelativeResize="0"/>
          <p:nvPr/>
        </p:nvPicPr>
        <p:blipFill rotWithShape="1">
          <a:blip r:embed="rId3">
            <a:alphaModFix/>
          </a:blip>
          <a:srcRect b="18276" l="0" r="0" t="12856"/>
          <a:stretch/>
        </p:blipFill>
        <p:spPr>
          <a:xfrm>
            <a:off x="87570" y="99133"/>
            <a:ext cx="7965197" cy="6645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07" name="Google Shape;107;p34"/>
          <p:cNvPicPr preferRelativeResize="0"/>
          <p:nvPr/>
        </p:nvPicPr>
        <p:blipFill rotWithShape="1">
          <a:blip r:embed="rId4">
            <a:alphaModFix/>
          </a:blip>
          <a:srcRect b="1887" l="30212" r="0" t="318"/>
          <a:stretch/>
        </p:blipFill>
        <p:spPr>
          <a:xfrm>
            <a:off x="8196224" y="113702"/>
            <a:ext cx="3906029" cy="6630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/>
          <p:nvPr>
            <p:ph type="title"/>
          </p:nvPr>
        </p:nvSpPr>
        <p:spPr>
          <a:xfrm>
            <a:off x="867228" y="2525352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" name="Google Shape;110;p35"/>
          <p:cNvGrpSpPr/>
          <p:nvPr/>
        </p:nvGrpSpPr>
        <p:grpSpPr>
          <a:xfrm>
            <a:off x="5841207" y="5235509"/>
            <a:ext cx="509587" cy="256754"/>
            <a:chOff x="11790759" y="10525607"/>
            <a:chExt cx="802482" cy="404328"/>
          </a:xfrm>
        </p:grpSpPr>
        <p:pic>
          <p:nvPicPr>
            <p:cNvPr id="111" name="Google Shape;111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35"/>
          <p:cNvSpPr txBox="1"/>
          <p:nvPr>
            <p:ph idx="1" type="body"/>
          </p:nvPr>
        </p:nvSpPr>
        <p:spPr>
          <a:xfrm>
            <a:off x="1454150" y="5621055"/>
            <a:ext cx="92329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/>
          <p:nvPr>
            <p:ph type="title"/>
          </p:nvPr>
        </p:nvSpPr>
        <p:spPr>
          <a:xfrm>
            <a:off x="867228" y="2525352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20"/>
          <p:cNvGrpSpPr/>
          <p:nvPr/>
        </p:nvGrpSpPr>
        <p:grpSpPr>
          <a:xfrm>
            <a:off x="5841207" y="5235509"/>
            <a:ext cx="509587" cy="256754"/>
            <a:chOff x="11790759" y="10525607"/>
            <a:chExt cx="802482" cy="404328"/>
          </a:xfrm>
        </p:grpSpPr>
        <p:pic>
          <p:nvPicPr>
            <p:cNvPr id="22" name="Google Shape;22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1454150" y="5621055"/>
            <a:ext cx="92329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" name="Google Shape;28;p15"/>
          <p:cNvSpPr txBox="1"/>
          <p:nvPr>
            <p:ph type="title"/>
          </p:nvPr>
        </p:nvSpPr>
        <p:spPr>
          <a:xfrm>
            <a:off x="867228" y="1437935"/>
            <a:ext cx="50036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67229" y="3038792"/>
            <a:ext cx="5003635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/>
          <p:nvPr>
            <p:ph type="ctrTitle"/>
          </p:nvPr>
        </p:nvSpPr>
        <p:spPr>
          <a:xfrm>
            <a:off x="857250" y="1652134"/>
            <a:ext cx="104775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/>
          <p:nvPr>
            <p:ph idx="1" type="body"/>
          </p:nvPr>
        </p:nvSpPr>
        <p:spPr>
          <a:xfrm>
            <a:off x="7039429" y="2507932"/>
            <a:ext cx="4283416" cy="2964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6" name="Google Shape;3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" name="Google Shape;3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7"/>
          <p:cNvSpPr txBox="1"/>
          <p:nvPr>
            <p:ph idx="1" type="body"/>
          </p:nvPr>
        </p:nvSpPr>
        <p:spPr>
          <a:xfrm>
            <a:off x="2516981" y="2281622"/>
            <a:ext cx="7177738" cy="42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/>
          <p:nvPr>
            <p:ph type="title"/>
          </p:nvPr>
        </p:nvSpPr>
        <p:spPr>
          <a:xfrm>
            <a:off x="484079" y="1278921"/>
            <a:ext cx="70012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43" name="Google Shape;43;p18"/>
          <p:cNvSpPr txBox="1"/>
          <p:nvPr>
            <p:ph idx="1" type="subTitle"/>
          </p:nvPr>
        </p:nvSpPr>
        <p:spPr>
          <a:xfrm>
            <a:off x="469267" y="2796287"/>
            <a:ext cx="70012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44" name="Google Shape;44;p18"/>
          <p:cNvPicPr preferRelativeResize="0"/>
          <p:nvPr/>
        </p:nvPicPr>
        <p:blipFill rotWithShape="1">
          <a:blip r:embed="rId2">
            <a:alphaModFix/>
          </a:blip>
          <a:srcRect b="2544" l="28514" r="5619" t="1991"/>
          <a:stretch/>
        </p:blipFill>
        <p:spPr>
          <a:xfrm>
            <a:off x="8285971" y="0"/>
            <a:ext cx="39060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8"/>
          <p:cNvSpPr txBox="1"/>
          <p:nvPr/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6" name="Google Shape;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67228" y="1437935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67229" y="3038792"/>
            <a:ext cx="10455616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1525191" y="6499227"/>
            <a:ext cx="742667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2505075" y="6499227"/>
            <a:ext cx="4114800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57250" y="6499227"/>
            <a:ext cx="543379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miljoskole.loop.no/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miljoskole.loop.no/ressurser/pant-for-naturen/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s://miljoskole.loop.no/ressurser/hvorfor-resirkulere-plastemballasje/" TargetMode="External"/><Relationship Id="rId6" Type="http://schemas.openxmlformats.org/officeDocument/2006/relationships/hyperlink" Target="https://miljoskole.loop.no/ressurser/hvorfor-resirkulere-plastemballasje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de som inneholder bord, sitter, liten, stor&#10;&#10;Automatisk generert beskrivelse" id="118" name="Google Shape;118;g1979a10137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748" y="934289"/>
            <a:ext cx="3997674" cy="39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979a10137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326" y="2017426"/>
            <a:ext cx="1889950" cy="186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979a10137a_0_0"/>
          <p:cNvSpPr txBox="1"/>
          <p:nvPr/>
        </p:nvSpPr>
        <p:spPr>
          <a:xfrm>
            <a:off x="3448224" y="1960400"/>
            <a:ext cx="79821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5000">
                <a:solidFill>
                  <a:srgbClr val="1400FF"/>
                </a:solidFill>
              </a:rPr>
              <a:t>Hvorfor resirkulere plastemballasje? </a:t>
            </a:r>
            <a:endParaRPr sz="5000">
              <a:solidFill>
                <a:srgbClr val="1400FF"/>
              </a:solidFill>
            </a:endParaRPr>
          </a:p>
        </p:txBody>
      </p:sp>
      <p:sp>
        <p:nvSpPr>
          <p:cNvPr id="121" name="Google Shape;121;g1979a10137a_0_0"/>
          <p:cNvSpPr txBox="1"/>
          <p:nvPr/>
        </p:nvSpPr>
        <p:spPr>
          <a:xfrm>
            <a:off x="5779106" y="4529379"/>
            <a:ext cx="92328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Undervisningsopplegg i tre deler; </a:t>
            </a:r>
            <a:br>
              <a:rPr lang="no-NO" sz="1500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refleksjonsspørsmål, minidokumentar og svar.</a:t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2" name="Google Shape;122;g1979a10137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9079" y="3902286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979a10137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9592" y="3902286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979a10137a_0_0"/>
          <p:cNvPicPr preferRelativeResize="0"/>
          <p:nvPr/>
        </p:nvPicPr>
        <p:blipFill rotWithShape="1">
          <a:blip r:embed="rId6">
            <a:alphaModFix/>
          </a:blip>
          <a:srcRect b="0" l="504" r="504" t="0"/>
          <a:stretch/>
        </p:blipFill>
        <p:spPr>
          <a:xfrm>
            <a:off x="3550175" y="3884700"/>
            <a:ext cx="1993325" cy="11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1979d711a91_0_6"/>
          <p:cNvPicPr preferRelativeResize="0"/>
          <p:nvPr/>
        </p:nvPicPr>
        <p:blipFill rotWithShape="1">
          <a:blip r:embed="rId3">
            <a:alphaModFix/>
          </a:blip>
          <a:srcRect b="3034" l="0" r="22582" t="19547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979d711a91_0_6"/>
          <p:cNvSpPr/>
          <p:nvPr/>
        </p:nvSpPr>
        <p:spPr>
          <a:xfrm>
            <a:off x="3495150" y="2111225"/>
            <a:ext cx="5173500" cy="25923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1979d711a91_0_6"/>
          <p:cNvSpPr txBox="1"/>
          <p:nvPr/>
        </p:nvSpPr>
        <p:spPr>
          <a:xfrm>
            <a:off x="3650100" y="2620125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no-NO" sz="1500" u="none" cap="none" strike="noStrike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Spørsmål 4</a:t>
            </a:r>
            <a:endParaRPr i="0" sz="15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Har det noe å si at du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resirkulerer plastemballasje?</a:t>
            </a:r>
            <a:endParaRPr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94ad6d329a_0_43"/>
          <p:cNvSpPr txBox="1"/>
          <p:nvPr/>
        </p:nvSpPr>
        <p:spPr>
          <a:xfrm>
            <a:off x="5980700" y="2103850"/>
            <a:ext cx="46524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Ja! Å resirkulere plastemballasje er en liten ting vi alle kan gjøre for noe stort 🌎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Uten deg kan ikke søppel bli til ressurser.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Plastemballasjen skal være fri for matrester før du resirkulerer den. Skyll den litt hvis det trengs, og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det er det.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Se etter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dette merket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         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på emballasjen når du skal resirkulere plastemballasje.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Du kan også sjekke sortere.no eller Sortere-appen for hva som helst annet du lurer på om resirkulering.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3" name="Google Shape;213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8326" y="22417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8333" y="3294026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8333" y="4335988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194ad6d329a_0_43"/>
          <p:cNvSpPr txBox="1"/>
          <p:nvPr/>
        </p:nvSpPr>
        <p:spPr>
          <a:xfrm>
            <a:off x="598895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none" cap="none" strike="noStrike">
                <a:solidFill>
                  <a:srgbClr val="1400FF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7" name="Google Shape;217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8333" y="5139813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94ad6d329a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575" y="1673551"/>
            <a:ext cx="2522175" cy="252219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94ad6d329a_0_43"/>
          <p:cNvSpPr txBox="1"/>
          <p:nvPr/>
        </p:nvSpPr>
        <p:spPr>
          <a:xfrm>
            <a:off x="2374700" y="4911900"/>
            <a:ext cx="207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o-NO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sortere.no</a:t>
            </a:r>
            <a:endParaRPr i="1">
              <a:solidFill>
                <a:schemeClr val="accen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0" name="Google Shape;220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100000">
            <a:off x="3236232" y="3716124"/>
            <a:ext cx="259604" cy="26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94ad6d329a_0_43"/>
          <p:cNvSpPr/>
          <p:nvPr/>
        </p:nvSpPr>
        <p:spPr>
          <a:xfrm rot="2452559">
            <a:off x="3082872" y="4112537"/>
            <a:ext cx="820995" cy="895167"/>
          </a:xfrm>
          <a:custGeom>
            <a:rect b="b" l="l" r="r" t="t"/>
            <a:pathLst>
              <a:path extrusionOk="0" h="35808" w="32841">
                <a:moveTo>
                  <a:pt x="0" y="0"/>
                </a:moveTo>
                <a:cubicBezTo>
                  <a:pt x="10642" y="0"/>
                  <a:pt x="23428" y="2756"/>
                  <a:pt x="29892" y="11210"/>
                </a:cubicBezTo>
                <a:cubicBezTo>
                  <a:pt x="34882" y="17736"/>
                  <a:pt x="32894" y="28973"/>
                  <a:pt x="28335" y="35808"/>
                </a:cubicBezTo>
              </a:path>
            </a:pathLst>
          </a:cu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Google Shape;222;g194ad6d329a_0_43"/>
          <p:cNvSpPr txBox="1"/>
          <p:nvPr>
            <p:ph type="title"/>
          </p:nvPr>
        </p:nvSpPr>
        <p:spPr>
          <a:xfrm>
            <a:off x="802458" y="278221"/>
            <a:ext cx="10455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950">
                <a:solidFill>
                  <a:schemeClr val="dk2"/>
                </a:solidFill>
              </a:rPr>
              <a:t>Hvorfor resirkulere plastemballasje?</a:t>
            </a:r>
            <a:endParaRPr sz="950">
              <a:solidFill>
                <a:schemeClr val="dk2"/>
              </a:solidFill>
            </a:endParaRPr>
          </a:p>
        </p:txBody>
      </p:sp>
      <p:pic>
        <p:nvPicPr>
          <p:cNvPr id="223" name="Google Shape;223;g194ad6d329a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0700" y="4145524"/>
            <a:ext cx="368549" cy="36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dbc0504eb0_1_14"/>
          <p:cNvSpPr txBox="1"/>
          <p:nvPr/>
        </p:nvSpPr>
        <p:spPr>
          <a:xfrm>
            <a:off x="6138650" y="2103850"/>
            <a:ext cx="48918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Kjenner dere til produkter som har fått ny emballasje,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for klimaets skyld?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Kan dere komme på et eller flere produkter som dere mener er pakket inn i for mye plast? Hvordan kunne emballasjen blitt bedre?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Hvilket system har dere for innsamling av plast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der hvor dere bor?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9" name="Google Shape;229;g1dbc0504eb0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76" y="2174463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dbc0504eb0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2993501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dbc0504eb0_1_14"/>
          <p:cNvSpPr txBox="1"/>
          <p:nvPr/>
        </p:nvSpPr>
        <p:spPr>
          <a:xfrm>
            <a:off x="614690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none" cap="none" strike="noStrike">
                <a:solidFill>
                  <a:srgbClr val="1400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no-NO" sz="1500">
                <a:solidFill>
                  <a:srgbClr val="1400FF"/>
                </a:solidFill>
              </a:rPr>
              <a:t>pørsmål</a:t>
            </a:r>
            <a:r>
              <a:rPr b="0" i="0" lang="no-NO" sz="1500" u="none" cap="none" strike="noStrike">
                <a:solidFill>
                  <a:srgbClr val="14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2" name="Google Shape;232;g1dbc0504eb0_1_14"/>
          <p:cNvSpPr txBox="1"/>
          <p:nvPr>
            <p:ph type="title"/>
          </p:nvPr>
        </p:nvSpPr>
        <p:spPr>
          <a:xfrm>
            <a:off x="802458" y="278221"/>
            <a:ext cx="10455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950"/>
              <a:t>Hvorfor resirkulere plastemballasje?</a:t>
            </a:r>
            <a:endParaRPr sz="950"/>
          </a:p>
        </p:txBody>
      </p:sp>
      <p:sp>
        <p:nvSpPr>
          <p:cNvPr id="233" name="Google Shape;233;g1dbc0504eb0_1_14"/>
          <p:cNvSpPr txBox="1"/>
          <p:nvPr/>
        </p:nvSpPr>
        <p:spPr>
          <a:xfrm>
            <a:off x="704852" y="1692875"/>
            <a:ext cx="47868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0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Litt tid igjen?</a:t>
            </a:r>
            <a:endParaRPr sz="30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sz="30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  Her er et par spørsmål dere </a:t>
            </a:r>
            <a:endParaRPr sz="17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  gjerne kan jobbe sammen </a:t>
            </a:r>
            <a:endParaRPr sz="17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  for å finne svar på </a:t>
            </a:r>
            <a:endParaRPr sz="36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34" name="Google Shape;234;g1dbc0504eb0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032251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998" y="1982784"/>
            <a:ext cx="2128340" cy="24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979a10137a_0_13"/>
          <p:cNvSpPr/>
          <p:nvPr/>
        </p:nvSpPr>
        <p:spPr>
          <a:xfrm>
            <a:off x="6096000" y="525"/>
            <a:ext cx="6044700" cy="6858000"/>
          </a:xfrm>
          <a:prstGeom prst="rect">
            <a:avLst/>
          </a:prstGeom>
          <a:solidFill>
            <a:srgbClr val="1230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1979a10137a_0_13"/>
          <p:cNvSpPr txBox="1"/>
          <p:nvPr/>
        </p:nvSpPr>
        <p:spPr>
          <a:xfrm>
            <a:off x="802450" y="1233187"/>
            <a:ext cx="31773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b="0" i="0" lang="no-NO" sz="3500" u="none" cap="none" strike="noStrik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Spørsmål til filmen</a:t>
            </a:r>
            <a:r>
              <a:rPr b="0" i="0" lang="no-NO" sz="4350" u="none" cap="none" strike="noStrike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 🙋‍♂️ 🙋</a:t>
            </a:r>
            <a:endParaRPr b="0" i="0" sz="1250" u="none" cap="none" strike="noStrike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1" name="Google Shape;131;g1979a10137a_0_13"/>
          <p:cNvSpPr txBox="1"/>
          <p:nvPr/>
        </p:nvSpPr>
        <p:spPr>
          <a:xfrm>
            <a:off x="650050" y="3250075"/>
            <a:ext cx="4912500" cy="3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i="0" lang="no-NO" sz="15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1:</a:t>
            </a:r>
            <a:r>
              <a:rPr i="0" lang="no-NO" sz="15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Hvorfor er det viktig at vi har et system for å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   samle inn plast?</a:t>
            </a:r>
            <a:endParaRPr i="0" sz="1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i="0" lang="no-NO" sz="15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2: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Hva betyr “design for gjenvinning”?</a:t>
            </a:r>
            <a:endParaRPr i="0" sz="1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i="0" lang="no-NO" sz="15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3: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Hvorfor har plast blitt et miljøproblem?</a:t>
            </a:r>
            <a:endParaRPr i="0" sz="1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i="0" lang="no-NO" sz="15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4: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Har det noe å si at du resirkulererer plastemballasje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   – og hvor ren må plasten egentlig være?</a:t>
            </a:r>
            <a:endParaRPr i="0" sz="1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2" name="Google Shape;132;g1979a10137a_0_13"/>
          <p:cNvPicPr preferRelativeResize="0"/>
          <p:nvPr/>
        </p:nvPicPr>
        <p:blipFill rotWithShape="1">
          <a:blip r:embed="rId3">
            <a:alphaModFix/>
          </a:blip>
          <a:srcRect b="0" l="7280" r="10819" t="0"/>
          <a:stretch/>
        </p:blipFill>
        <p:spPr>
          <a:xfrm>
            <a:off x="6096000" y="0"/>
            <a:ext cx="60446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979a10137a_0_13"/>
          <p:cNvSpPr txBox="1"/>
          <p:nvPr>
            <p:ph type="title"/>
          </p:nvPr>
        </p:nvSpPr>
        <p:spPr>
          <a:xfrm>
            <a:off x="802458" y="278221"/>
            <a:ext cx="10455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950">
                <a:solidFill>
                  <a:schemeClr val="dk2"/>
                </a:solidFill>
              </a:rPr>
              <a:t>Hvorfor resirkulere plastemballasje?</a:t>
            </a:r>
            <a:endParaRPr sz="9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979a10137a_0_22"/>
          <p:cNvSpPr txBox="1"/>
          <p:nvPr>
            <p:ph idx="4294967295" type="ctrTitle"/>
          </p:nvPr>
        </p:nvSpPr>
        <p:spPr>
          <a:xfrm>
            <a:off x="857250" y="1271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</a:pPr>
            <a:r>
              <a:rPr b="0" i="0" lang="no-NO" sz="5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🍿</a:t>
            </a:r>
            <a:endParaRPr b="0" i="0" sz="5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</a:pPr>
            <a:r>
              <a:rPr b="0" i="0" lang="no-NO" sz="595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Snurr film</a:t>
            </a:r>
            <a:r>
              <a:rPr b="0" i="0" lang="no-NO" sz="59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r>
              <a:rPr b="0" i="0" lang="no-NO" sz="5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5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g1979a10137a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19047" y="4164229"/>
            <a:ext cx="753895" cy="38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979a10137a_0_22"/>
          <p:cNvSpPr txBox="1"/>
          <p:nvPr/>
        </p:nvSpPr>
        <p:spPr>
          <a:xfrm>
            <a:off x="2873400" y="4336925"/>
            <a:ext cx="64452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sng" cap="none" strike="noStrike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https://miljoskole.loop.no/ressurser/</a:t>
            </a:r>
            <a:r>
              <a:rPr lang="no-NO" sz="1500" u="sng">
                <a:solidFill>
                  <a:schemeClr val="hlink"/>
                </a:solidFill>
                <a:hlinkClick r:id="rId6"/>
              </a:rPr>
              <a:t>hvorfor-resirkulere-plastemballasje</a:t>
            </a:r>
            <a:r>
              <a:rPr lang="no-NO" sz="1500" u="sng">
                <a:solidFill>
                  <a:schemeClr val="accent4"/>
                </a:solidFill>
                <a:latin typeface="PT Sans"/>
                <a:ea typeface="PT Sans"/>
                <a:cs typeface="PT Sans"/>
                <a:sym typeface="PT Sans"/>
              </a:rPr>
              <a:t>/</a:t>
            </a:r>
            <a:endParaRPr b="0" i="0" sz="1500" u="sng" cap="none" strike="noStrike">
              <a:solidFill>
                <a:schemeClr val="accent4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979a10137a_0_53"/>
          <p:cNvPicPr preferRelativeResize="0"/>
          <p:nvPr/>
        </p:nvPicPr>
        <p:blipFill rotWithShape="1">
          <a:blip r:embed="rId3">
            <a:alphaModFix/>
          </a:blip>
          <a:srcRect b="436" l="0" r="0" t="436"/>
          <a:stretch/>
        </p:blipFill>
        <p:spPr>
          <a:xfrm>
            <a:off x="0" y="-29775"/>
            <a:ext cx="12192000" cy="69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979a10137a_0_53"/>
          <p:cNvSpPr/>
          <p:nvPr/>
        </p:nvSpPr>
        <p:spPr>
          <a:xfrm>
            <a:off x="3805050" y="2154702"/>
            <a:ext cx="4581900" cy="25488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979a10137a_0_53"/>
          <p:cNvSpPr txBox="1"/>
          <p:nvPr/>
        </p:nvSpPr>
        <p:spPr>
          <a:xfrm>
            <a:off x="3650100" y="2526700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no-NO" sz="1500" u="none" cap="none" strike="noStrike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Spørsmål 1</a:t>
            </a:r>
            <a:endParaRPr i="0" sz="15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Hvorfor er det viktig 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at vi har et system for 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å samle inn plast?</a:t>
            </a:r>
            <a:endParaRPr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979a10137a_0_32"/>
          <p:cNvSpPr txBox="1"/>
          <p:nvPr/>
        </p:nvSpPr>
        <p:spPr>
          <a:xfrm>
            <a:off x="6138650" y="2103850"/>
            <a:ext cx="48918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I et klimaperspektiv er det avgjørende at all plast som produseres, gjenvinnes og brukes flere ganger. For å få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til dette, er vi avhengig av et godt system som samler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inn mest mulig plast.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Å gjenvinne plast gir langt lavere klimagassutslipp enn hvis vi brenner plasten.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Samtidig tar vi vare på naturressursene. Resirkulering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av plast gjør oss mindre avhengig av å utvinne olje for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å lage ny plast fra bunnen av.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3" name="Google Shape;153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76" y="2174463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3526900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979a10137a_0_32"/>
          <p:cNvSpPr txBox="1"/>
          <p:nvPr/>
        </p:nvSpPr>
        <p:spPr>
          <a:xfrm>
            <a:off x="614690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none" cap="none" strike="noStrike">
                <a:solidFill>
                  <a:srgbClr val="1400FF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6" name="Google Shape;156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297413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979a10137a_0_32"/>
          <p:cNvSpPr txBox="1"/>
          <p:nvPr/>
        </p:nvSpPr>
        <p:spPr>
          <a:xfrm>
            <a:off x="680702" y="1835750"/>
            <a:ext cx="47868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0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Å resirkulere 1 kilo</a:t>
            </a:r>
            <a:endParaRPr sz="30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0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gjenvinnbar plast sparer</a:t>
            </a:r>
            <a:endParaRPr sz="30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0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kloden for 2 kilo CO2 og </a:t>
            </a:r>
            <a:endParaRPr sz="30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0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2 kilo olje.</a:t>
            </a:r>
            <a:endParaRPr b="0" i="0" sz="3000" u="none" cap="none" strike="noStrike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8" name="Google Shape;158;g1979a10137a_0_32"/>
          <p:cNvSpPr txBox="1"/>
          <p:nvPr>
            <p:ph type="title"/>
          </p:nvPr>
        </p:nvSpPr>
        <p:spPr>
          <a:xfrm>
            <a:off x="802458" y="278221"/>
            <a:ext cx="10455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950">
                <a:solidFill>
                  <a:schemeClr val="dk2"/>
                </a:solidFill>
              </a:rPr>
              <a:t>Hvorfor resirkulere plastemballasje?</a:t>
            </a:r>
            <a:endParaRPr sz="950">
              <a:solidFill>
                <a:schemeClr val="dk2"/>
              </a:solidFill>
            </a:endParaRPr>
          </a:p>
        </p:txBody>
      </p:sp>
      <p:pic>
        <p:nvPicPr>
          <p:cNvPr descr="Et bilde som inneholder bord, sitter, liten, stor&#10;&#10;Automatisk generert beskrivelse" id="159" name="Google Shape;159;g1979a10137a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9617" y="3815335"/>
            <a:ext cx="2089155" cy="20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979a10137a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6051" y="3687736"/>
            <a:ext cx="1942704" cy="20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194ad6d329a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94ad6d329a_0_3"/>
          <p:cNvSpPr/>
          <p:nvPr/>
        </p:nvSpPr>
        <p:spPr>
          <a:xfrm>
            <a:off x="3752850" y="2315850"/>
            <a:ext cx="4686300" cy="22263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94ad6d329a_0_3"/>
          <p:cNvSpPr txBox="1"/>
          <p:nvPr/>
        </p:nvSpPr>
        <p:spPr>
          <a:xfrm>
            <a:off x="3650100" y="2487984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no-NO" sz="1600" u="none" cap="none" strike="noStrike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Spørsmål 2</a:t>
            </a:r>
            <a:endParaRPr i="0" sz="16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Hva betyr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“design for gjenvinning”?</a:t>
            </a:r>
            <a:endParaRPr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94ad6d329a_0_10"/>
          <p:cNvSpPr txBox="1"/>
          <p:nvPr/>
        </p:nvSpPr>
        <p:spPr>
          <a:xfrm>
            <a:off x="1203060" y="1888265"/>
            <a:ext cx="5225100" cy="3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Emballasje som er designet for gjenvinning, er laget for å kunne bli til nye plastting. Den er for eksempel laget i bare </a:t>
            </a:r>
            <a:r>
              <a:rPr i="1"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ett </a:t>
            </a: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materiale, i stedet for å være sammensatt av flere.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Det finnes en god del plastemballasje som ikke kan gjenvinnes, selv om vi sorterer den hjemme. Den gode nyheten er at det skjer enormt mye på dette feltet.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Overalt jobbes det for å designe smartere emballasje,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i mer resirkulert materiale.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Mange produsenter kutter i tillegg plast som er unødvendig.  </a:t>
            </a:r>
            <a:br>
              <a:rPr i="0" lang="no-NO" sz="1500" u="none" cap="none" strike="noStrik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i="0" sz="1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73" name="Google Shape;173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686" y="2026213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43" y="301958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693" y="406238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693" y="4885738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94ad6d329a_0_10"/>
          <p:cNvSpPr txBox="1"/>
          <p:nvPr/>
        </p:nvSpPr>
        <p:spPr>
          <a:xfrm>
            <a:off x="1211310" y="1620175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none" cap="none" strike="noStrike">
                <a:solidFill>
                  <a:srgbClr val="1400FF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78" name="Google Shape;178;g194ad6d329a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658" y="2287810"/>
            <a:ext cx="1717725" cy="216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94ad6d329a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1018" y="3101968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94ad6d329a_0_10"/>
          <p:cNvSpPr txBox="1"/>
          <p:nvPr>
            <p:ph type="title"/>
          </p:nvPr>
        </p:nvSpPr>
        <p:spPr>
          <a:xfrm>
            <a:off x="802458" y="278221"/>
            <a:ext cx="10455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950">
                <a:solidFill>
                  <a:schemeClr val="dk2"/>
                </a:solidFill>
              </a:rPr>
              <a:t>Hvorfor resirkulere plastemballasje?</a:t>
            </a:r>
            <a:endParaRPr sz="9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979d711a91_0_0"/>
          <p:cNvPicPr preferRelativeResize="0"/>
          <p:nvPr/>
        </p:nvPicPr>
        <p:blipFill rotWithShape="1">
          <a:blip r:embed="rId3">
            <a:alphaModFix/>
          </a:blip>
          <a:srcRect b="5114" l="0" r="5114" t="0"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979d711a91_0_0"/>
          <p:cNvSpPr/>
          <p:nvPr/>
        </p:nvSpPr>
        <p:spPr>
          <a:xfrm>
            <a:off x="3752850" y="2315850"/>
            <a:ext cx="4686300" cy="22263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979d711a91_0_0"/>
          <p:cNvSpPr txBox="1"/>
          <p:nvPr/>
        </p:nvSpPr>
        <p:spPr>
          <a:xfrm>
            <a:off x="3834300" y="2620125"/>
            <a:ext cx="45234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no-NO" sz="1500" u="none" cap="none" strike="noStrike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Spørsmål 3</a:t>
            </a:r>
            <a:endParaRPr i="0" sz="1500" u="none" cap="none" strike="noStrike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Hvorfor har plast blitt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et miljøproblem?</a:t>
            </a:r>
            <a:endParaRPr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8" name="Google Shape;188;g1979d711a91_0_0"/>
          <p:cNvSpPr txBox="1"/>
          <p:nvPr/>
        </p:nvSpPr>
        <p:spPr>
          <a:xfrm>
            <a:off x="0" y="0"/>
            <a:ext cx="235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35949" lvl="0" marL="331199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94ad6d329a_0_29"/>
          <p:cNvSpPr txBox="1"/>
          <p:nvPr/>
        </p:nvSpPr>
        <p:spPr>
          <a:xfrm>
            <a:off x="6138650" y="2103850"/>
            <a:ext cx="50121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Plast er i utgangspunktet et fantastisk materiale. Problemet med plasten, er at det finnes så utrolig mye av den og at den er så skadelig når den havner på avveie i naturen.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Hovedgrunnen til at det finnes så mye unødvendig plast i dag, er at det er så utrolig billig og enkelt å produsere den. </a:t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Resirkulerer du plastemballasjen din hjemme, kan du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være sikker på at den ikke havner på avveie i naturen, </a:t>
            </a:r>
            <a:b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 den kan skade dyr, mennesker og miljø.</a:t>
            </a:r>
            <a:endParaRPr i="0" sz="20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94" name="Google Shape;194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76" y="22417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2833" y="3541251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94ad6d329a_0_29"/>
          <p:cNvSpPr txBox="1"/>
          <p:nvPr/>
        </p:nvSpPr>
        <p:spPr>
          <a:xfrm>
            <a:off x="614690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no-NO" sz="1500" u="none" cap="none" strike="noStrike">
                <a:solidFill>
                  <a:srgbClr val="1400FF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97" name="Google Shape;197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33253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94ad6d329a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074" y="1850376"/>
            <a:ext cx="3158819" cy="333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94ad6d329a_0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1252" y="1748776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94ad6d329a_0_29"/>
          <p:cNvSpPr txBox="1"/>
          <p:nvPr>
            <p:ph type="title"/>
          </p:nvPr>
        </p:nvSpPr>
        <p:spPr>
          <a:xfrm>
            <a:off x="802458" y="278221"/>
            <a:ext cx="10455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950"/>
              <a:t>Hvorfor resirkulere plastemballasje?</a:t>
            </a:r>
            <a:endParaRPr sz="9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2020-07-02T07:36:24Z</dcterms:created>
  <dc:creator>Monika Tronsmed</dc:creator>
</cp:coreProperties>
</file>