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12192000"/>
  <p:notesSz cx="6858000" cy="9144000"/>
  <p:embeddedFontLst>
    <p:embeddedFont>
      <p:font typeface="PT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5" roundtripDataSignature="AMtx7miZ1oEJXt93o/y77RYfS1krTLX4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TSans-italic.fntdata"/><Relationship Id="rId10" Type="http://schemas.openxmlformats.org/officeDocument/2006/relationships/slide" Target="slides/slide4.xml"/><Relationship Id="rId32" Type="http://schemas.openxmlformats.org/officeDocument/2006/relationships/font" Target="fonts/PTSans-bold.fntdata"/><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PT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ljoskole.loop.no/kahoot-til-klasserommet"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rtere.no"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8c8e55757b_0_1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18c8e55757b_0_1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73665d42bb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373665d42bb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Og den sporty jakka til rektor? Den er i likhet med flesteparten av alle klær som lages i dag – fra fotballdrakter til treningstøy – laget av plast. Fancy ord som </a:t>
            </a:r>
            <a:r>
              <a:rPr i="1" lang="no-NO" sz="1200">
                <a:solidFill>
                  <a:schemeClr val="dk1"/>
                </a:solidFill>
                <a:latin typeface="Courier New"/>
                <a:ea typeface="Courier New"/>
                <a:cs typeface="Courier New"/>
                <a:sym typeface="Courier New"/>
              </a:rPr>
              <a:t>nylon</a:t>
            </a:r>
            <a:r>
              <a:rPr lang="no-NO" sz="1200">
                <a:solidFill>
                  <a:schemeClr val="dk1"/>
                </a:solidFill>
                <a:latin typeface="Courier New"/>
                <a:ea typeface="Courier New"/>
                <a:cs typeface="Courier New"/>
                <a:sym typeface="Courier New"/>
              </a:rPr>
              <a:t> og </a:t>
            </a:r>
            <a:r>
              <a:rPr i="1" lang="no-NO" sz="1200">
                <a:solidFill>
                  <a:schemeClr val="dk1"/>
                </a:solidFill>
                <a:latin typeface="Courier New"/>
                <a:ea typeface="Courier New"/>
                <a:cs typeface="Courier New"/>
                <a:sym typeface="Courier New"/>
              </a:rPr>
              <a:t>polyester </a:t>
            </a:r>
            <a:r>
              <a:rPr lang="no-NO" sz="1200">
                <a:solidFill>
                  <a:schemeClr val="dk1"/>
                </a:solidFill>
                <a:latin typeface="Courier New"/>
                <a:ea typeface="Courier New"/>
                <a:cs typeface="Courier New"/>
                <a:sym typeface="Courier New"/>
              </a:rPr>
              <a:t>betyr egentlig plast, noe som vil si at jakka en gang var olje som lå på havets bunn. Helt sant!</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7a32548c6d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37a32548c6d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Spørsmål </a:t>
            </a:r>
            <a:r>
              <a:rPr lang="no-NO" sz="1200">
                <a:latin typeface="Courier New"/>
                <a:ea typeface="Courier New"/>
                <a:cs typeface="Courier New"/>
                <a:sym typeface="Courier New"/>
              </a:rPr>
              <a:t>3: </a:t>
            </a:r>
            <a:r>
              <a:rPr lang="no-NO" sz="1200">
                <a:latin typeface="Courier New"/>
                <a:ea typeface="Courier New"/>
                <a:cs typeface="Courier New"/>
                <a:sym typeface="Courier New"/>
              </a:rPr>
              <a:t>Hva kan vi gjøre for å ta bedre vare på naturressursene?</a:t>
            </a:r>
            <a:endParaRPr sz="1200">
              <a:latin typeface="Courier New"/>
              <a:ea typeface="Courier New"/>
              <a:cs typeface="Courier New"/>
              <a:sym typeface="Courier New"/>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4463905a4b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4463905a4b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latin typeface="Courier New"/>
                <a:ea typeface="Courier New"/>
                <a:cs typeface="Courier New"/>
                <a:sym typeface="Courier New"/>
              </a:rPr>
              <a:t>Forslag til svar: For å ta vare på naturressursene kan vi for eksempel kjøpe litt mindre. Resirkulere mer. Plukke opp litt søppel.</a:t>
            </a:r>
            <a:endParaRPr sz="1200">
              <a:latin typeface="Courier New"/>
              <a:ea typeface="Courier New"/>
              <a:cs typeface="Courier New"/>
              <a:sym typeface="Courier New"/>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73665d42bb_0_7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373665d42bb_0_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Mulig utdypning:</a:t>
            </a:r>
            <a:r>
              <a:rPr b="1"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Etter at vi mennesker fant opp maskiner som gjorde det lett å lage ting av naturressurser, så har det tatt litt av. Nå lages det så mange ting at vi er i ferd med å gå tom for flere av naturressursene på planeten vår.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73665d42bb_0_10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373665d42bb_0_10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Noen av problemene planeten vår opplever i dag, har en sammenheng med forbruket vårt. Altså det vi kjøper og bruker. Vi blir stadig flere mennesker på planeten vår, og flere blir rikere, noe som igjen fører til at vi får råd til å kjøpe oss stadig flere ting. Ting, ting, ting. Og absolutt alle tingene vi kjøper oss, blir altså laget av naturressurser.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7a32548c6d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37a32548c6d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4: Nevn tre resirkuleringsdunker det er lurt å ha hjemme og på skolen?</a:t>
            </a:r>
            <a:endParaRPr sz="1200">
              <a:latin typeface="Courier New"/>
              <a:ea typeface="Courier New"/>
              <a:cs typeface="Courier New"/>
              <a:sym typeface="Courier New"/>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3665d42bb_0_1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373665d42bb_0_1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a:t>
            </a:r>
            <a:r>
              <a:rPr b="1"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Glassemballasje, metallemballasje, plastemballasje, papp- og papir, matavfall, restavfall, batterier … Gjerne også elektronikk!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Dunkene dere ser her, er kanskje litt annerledes enn de dere har hjemme, på skolen eller på hytta. Det er ofte fordi man ikke har plass til så store dunker under kjøkkenbenken, og at systemet for kildesortering er forskjellig fra kommune til kommune.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Undersøk gjerne det systemet dere har på skolen! Kan det forbedres?</a:t>
            </a:r>
            <a:endParaRPr sz="1400"/>
          </a:p>
          <a:p>
            <a:pPr indent="0" lvl="0" marL="0" rtl="0" algn="l">
              <a:lnSpc>
                <a:spcPct val="150000"/>
              </a:lnSpc>
              <a:spcBef>
                <a:spcPts val="0"/>
              </a:spcBef>
              <a:spcAft>
                <a:spcPts val="0"/>
              </a:spcAft>
              <a:buSzPts val="1100"/>
              <a:buNone/>
            </a:pPr>
            <a:r>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7a32548c6d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37a32548c6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5: Hvorfor sorteringsmerker?</a:t>
            </a:r>
            <a:endParaRPr sz="1200">
              <a:latin typeface="Courier New"/>
              <a:ea typeface="Courier New"/>
              <a:cs typeface="Courier New"/>
              <a:sym typeface="Courier New"/>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73665d42bb_0_16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73665d42bb_0_16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 Sorteringsmerkene er der for å gjøre det så enkelt som mulig for oss å vite hva som skal hvor. Når du </a:t>
            </a:r>
            <a:r>
              <a:rPr lang="no-NO" sz="1200">
                <a:solidFill>
                  <a:schemeClr val="dk1"/>
                </a:solidFill>
                <a:latin typeface="Courier New"/>
                <a:ea typeface="Courier New"/>
                <a:cs typeface="Courier New"/>
                <a:sym typeface="Courier New"/>
              </a:rPr>
              <a:t>legger merke til merkene på emballasjen så er det enkelt å sortere riktig.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73665d42bb_0_17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373665d42bb_0_17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Denne … skal for eksempel puttes i en dunk som har dette merket.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3665d42bb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73665d42bb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Lærer: Hva vi gjør de neste 10 årene er veldig viktig for jordas fremtid. Vi kan utgjøre en forskjell! Derfor må vi alle, både barn og voksne, lære om hvordan vi kan leve for å være mest mulig snille med planeten vår.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642248593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3642248593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Nå som dere har lært så mye om kildesortering, kan dere </a:t>
            </a:r>
            <a:r>
              <a:rPr lang="no-NO" sz="1200">
                <a:latin typeface="Courier New"/>
                <a:ea typeface="Courier New"/>
                <a:cs typeface="Courier New"/>
                <a:sym typeface="Courier New"/>
              </a:rPr>
              <a:t>spille Kahoot! </a:t>
            </a:r>
            <a:r>
              <a:rPr lang="no-NO" sz="1200">
                <a:solidFill>
                  <a:schemeClr val="dk1"/>
                </a:solidFill>
                <a:latin typeface="Courier New"/>
                <a:ea typeface="Courier New"/>
                <a:cs typeface="Courier New"/>
                <a:sym typeface="Courier New"/>
              </a:rPr>
              <a:t>I dag anbefaler vi denne: Hvor mye kan du om å resirkulere glass- og metallemballasje?</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latin typeface="Courier New"/>
                <a:ea typeface="Courier New"/>
                <a:cs typeface="Courier New"/>
                <a:sym typeface="Courier New"/>
              </a:rPr>
              <a:t>(</a:t>
            </a:r>
            <a:r>
              <a:rPr b="1" lang="no-NO" sz="1200">
                <a:latin typeface="Courier New"/>
                <a:ea typeface="Courier New"/>
                <a:cs typeface="Courier New"/>
                <a:sym typeface="Courier New"/>
              </a:rPr>
              <a:t>Tips til lærer: Ta den opp på den store skjermen, foran alle sammen, og be elevene om å komme med innspill til hvilket svar de tror er riktig. De roper – du trykker!</a:t>
            </a:r>
            <a:r>
              <a:rPr lang="no-NO"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latin typeface="Courier New"/>
                <a:ea typeface="Courier New"/>
                <a:cs typeface="Courier New"/>
                <a:sym typeface="Courier New"/>
              </a:rPr>
              <a:t>Klikk her for å komme til alle Kahootene våre: </a:t>
            </a:r>
            <a:r>
              <a:rPr lang="no-NO" sz="1200" u="sng">
                <a:solidFill>
                  <a:schemeClr val="hlink"/>
                </a:solidFill>
                <a:latin typeface="Courier New"/>
                <a:ea typeface="Courier New"/>
                <a:cs typeface="Courier New"/>
                <a:sym typeface="Courier New"/>
                <a:hlinkClick r:id="rId2"/>
              </a:rPr>
              <a:t>https://miljoskole.loop.no/kahoot-til-klasserommet</a:t>
            </a:r>
            <a:endParaRPr sz="1200">
              <a:latin typeface="Courier New"/>
              <a:ea typeface="Courier New"/>
              <a:cs typeface="Courier New"/>
              <a:sym typeface="Courier New"/>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627fb2e408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3627fb2e408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latin typeface="Courier New"/>
                <a:ea typeface="Courier New"/>
                <a:cs typeface="Courier New"/>
                <a:sym typeface="Courier New"/>
              </a:rPr>
              <a:t>Skriv, tegn, notér – you do you! </a:t>
            </a:r>
            <a:endParaRPr sz="1200">
              <a:latin typeface="Courier New"/>
              <a:ea typeface="Courier New"/>
              <a:cs typeface="Courier New"/>
              <a:sym typeface="Courier New"/>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7ac2bc860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37ac2bc860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Tips: </a:t>
            </a:r>
            <a:r>
              <a:rPr lang="no-NO" sz="1200">
                <a:solidFill>
                  <a:schemeClr val="dk1"/>
                </a:solidFill>
                <a:latin typeface="Courier New"/>
                <a:ea typeface="Courier New"/>
                <a:cs typeface="Courier New"/>
                <a:sym typeface="Courier New"/>
              </a:rPr>
              <a:t>Sjekk </a:t>
            </a:r>
            <a:r>
              <a:rPr lang="no-NO" sz="1200">
                <a:solidFill>
                  <a:schemeClr val="hlink"/>
                </a:solidFill>
                <a:uFill>
                  <a:noFill/>
                </a:uFill>
                <a:latin typeface="Courier New"/>
                <a:ea typeface="Courier New"/>
                <a:cs typeface="Courier New"/>
                <a:sym typeface="Courier New"/>
                <a:hlinkClick r:id="rId2"/>
              </a:rPr>
              <a:t>sortere.no</a:t>
            </a:r>
            <a:r>
              <a:rPr lang="no-NO" sz="1200">
                <a:solidFill>
                  <a:schemeClr val="dk1"/>
                </a:solidFill>
                <a:latin typeface="Courier New"/>
                <a:ea typeface="Courier New"/>
                <a:cs typeface="Courier New"/>
                <a:sym typeface="Courier New"/>
              </a:rPr>
              <a:t> for nærmeste returpunkt. Elektronikk kan også leveres til butikker der man kan kjøpe tilsvarende produkt. </a:t>
            </a:r>
            <a:endParaRPr sz="1200">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Clr>
                <a:srgbClr val="000000"/>
              </a:buClr>
              <a:buSzPts val="1100"/>
              <a:buFont typeface="Arial"/>
              <a:buNone/>
            </a:pPr>
            <a:r>
              <a:rPr lang="no-NO" sz="1200">
                <a:latin typeface="Courier New"/>
                <a:ea typeface="Courier New"/>
                <a:cs typeface="Courier New"/>
                <a:sym typeface="Courier New"/>
              </a:rPr>
              <a:t>Leverer dere inn all elektronikk som dere ikke bruker lenger, kan metallenene i elektronikken brukes på nytt. Dette kalles urban mining eller urban gruvedrift!</a:t>
            </a:r>
            <a:endParaRPr sz="1200">
              <a:latin typeface="Courier New"/>
              <a:ea typeface="Courier New"/>
              <a:cs typeface="Courier New"/>
              <a:sym typeface="Courier New"/>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62803ad9f3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362803ad9f3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no-NO" sz="1200">
                <a:latin typeface="Courier New"/>
                <a:ea typeface="Courier New"/>
                <a:cs typeface="Courier New"/>
                <a:sym typeface="Courier New"/>
              </a:rPr>
              <a:t>Til lærer</a:t>
            </a:r>
            <a:r>
              <a:rPr b="1" lang="no-NO" sz="1200">
                <a:latin typeface="Courier New"/>
                <a:ea typeface="Courier New"/>
                <a:cs typeface="Courier New"/>
                <a:sym typeface="Courier New"/>
              </a:rPr>
              <a:t>: </a:t>
            </a:r>
            <a:r>
              <a:rPr lang="no-NO" sz="1200">
                <a:latin typeface="Courier New"/>
                <a:ea typeface="Courier New"/>
                <a:cs typeface="Courier New"/>
                <a:sym typeface="Courier New"/>
              </a:rPr>
              <a:t>Lyst på mer film? Sammen med NRK skole har vi laget en minidokumentar om glass- og metallemballasje. Finn den her (med undervisningsopplegg): https://miljoskole.loop.no/ressurser/glassogmetallfilm/</a:t>
            </a:r>
            <a:endParaRPr sz="1200">
              <a:latin typeface="Courier New"/>
              <a:ea typeface="Courier New"/>
              <a:cs typeface="Courier New"/>
              <a:sym typeface="Courier New"/>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73665d42bb_0_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373665d42bb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Noe av det som gjør jordkloden vår så verdifull, er alle </a:t>
            </a:r>
            <a:r>
              <a:rPr i="1" lang="no-NO" sz="1200">
                <a:solidFill>
                  <a:schemeClr val="dk1"/>
                </a:solidFill>
                <a:latin typeface="Courier New"/>
                <a:ea typeface="Courier New"/>
                <a:cs typeface="Courier New"/>
                <a:sym typeface="Courier New"/>
              </a:rPr>
              <a:t>naturressursene</a:t>
            </a:r>
            <a:r>
              <a:rPr lang="no-NO" sz="1200">
                <a:solidFill>
                  <a:schemeClr val="dk1"/>
                </a:solidFill>
                <a:latin typeface="Courier New"/>
                <a:ea typeface="Courier New"/>
                <a:cs typeface="Courier New"/>
                <a:sym typeface="Courier New"/>
              </a:rPr>
              <a:t> vi har her. Så langt har ingen klart å finne en lignende planet i hele universet, så det er bare her vi kan bo.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73665d42bb_0_10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373665d42bb_0_10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1: </a:t>
            </a:r>
            <a:r>
              <a:rPr lang="no-NO" sz="1200">
                <a:latin typeface="Courier New"/>
                <a:ea typeface="Courier New"/>
                <a:cs typeface="Courier New"/>
                <a:sym typeface="Courier New"/>
              </a:rPr>
              <a:t>Hva er egentlig en naturressurs? </a:t>
            </a:r>
            <a:endParaRPr sz="1200">
              <a:latin typeface="Courier New"/>
              <a:ea typeface="Courier New"/>
              <a:cs typeface="Courier New"/>
              <a:sym typeface="Courier Ne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73665d42bb_0_9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373665d42bb_0_9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Forslag til s</a:t>
            </a:r>
            <a:r>
              <a:rPr lang="no-NO" sz="1200">
                <a:solidFill>
                  <a:schemeClr val="dk1"/>
                </a:solidFill>
                <a:latin typeface="Courier New"/>
                <a:ea typeface="Courier New"/>
                <a:cs typeface="Courier New"/>
                <a:sym typeface="Courier New"/>
              </a:rPr>
              <a:t>var:</a:t>
            </a:r>
            <a:r>
              <a:rPr b="1"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En naturressurs er noe vi henter fra naturen for å lage noe vi trenger for å lage ting vi trenger for å leve, og som gjør hverdagen vår enklere eller bedre. Det kan for eksempel være en bil av metall. Andre eksempler?</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7a32548c6d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37a32548c6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2: Kan dere nevne tre naturressurser? </a:t>
            </a:r>
            <a:endParaRPr sz="1200">
              <a:latin typeface="Courier New"/>
              <a:ea typeface="Courier New"/>
              <a:cs typeface="Courier New"/>
              <a:sym typeface="Courier Ne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73665d42bb_0_4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373665d42bb_0_4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 Hadde dere hatt på dere magiske briller nå, som viser hva ting egentlig er laget av, hadde dere sett at absolutt alt dere har rundt dere er laget av naturressurser.</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3665d42bb_0_4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73665d42bb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Dere ville sett at pultene og stolene deres en gang var trær i en skog.</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73665d42bb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373665d42bb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Dere ville sett at alt dere har rundt dere som er laget av glass, for eksempel vinduene i klasserommet, en gang var sand på en strand eller på bunnen av et hav.</a:t>
            </a:r>
            <a:endParaRPr sz="1200">
              <a:solidFill>
                <a:schemeClr val="dk1"/>
              </a:solidFill>
              <a:latin typeface="Courier New"/>
              <a:ea typeface="Courier New"/>
              <a:cs typeface="Courier New"/>
              <a:sym typeface="Courier New"/>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22.png"/><Relationship Id="rId4" Type="http://schemas.openxmlformats.org/officeDocument/2006/relationships/image" Target="../media/image4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22.png"/><Relationship Id="rId4" Type="http://schemas.openxmlformats.org/officeDocument/2006/relationships/image" Target="../media/image4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46" name="Shape 46"/>
        <p:cNvGrpSpPr/>
        <p:nvPr/>
      </p:nvGrpSpPr>
      <p:grpSpPr>
        <a:xfrm>
          <a:off x="0" y="0"/>
          <a:ext cx="0" cy="0"/>
          <a:chOff x="0" y="0"/>
          <a:chExt cx="0" cy="0"/>
        </a:xfrm>
      </p:grpSpPr>
      <p:sp>
        <p:nvSpPr>
          <p:cNvPr id="47" name="Google Shape;47;g16f4699036e_0_145"/>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16f4699036e_0_145"/>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9" name="Google Shape;49;g16f4699036e_0_14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50" name="Shape 50"/>
        <p:cNvGrpSpPr/>
        <p:nvPr/>
      </p:nvGrpSpPr>
      <p:grpSpPr>
        <a:xfrm>
          <a:off x="0" y="0"/>
          <a:ext cx="0" cy="0"/>
          <a:chOff x="0" y="0"/>
          <a:chExt cx="0" cy="0"/>
        </a:xfrm>
      </p:grpSpPr>
      <p:sp>
        <p:nvSpPr>
          <p:cNvPr id="51" name="Google Shape;51;p14"/>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14"/>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53" name="Shape 53"/>
        <p:cNvGrpSpPr/>
        <p:nvPr/>
      </p:nvGrpSpPr>
      <p:grpSpPr>
        <a:xfrm>
          <a:off x="0" y="0"/>
          <a:ext cx="0" cy="0"/>
          <a:chOff x="0" y="0"/>
          <a:chExt cx="0" cy="0"/>
        </a:xfrm>
      </p:grpSpPr>
      <p:sp>
        <p:nvSpPr>
          <p:cNvPr id="54" name="Google Shape;54;p1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5" name="Google Shape;55;p1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56" name="Google Shape;56;p17"/>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57" name="Shape 57"/>
        <p:cNvGrpSpPr/>
        <p:nvPr/>
      </p:nvGrpSpPr>
      <p:grpSpPr>
        <a:xfrm>
          <a:off x="0" y="0"/>
          <a:ext cx="0" cy="0"/>
          <a:chOff x="0" y="0"/>
          <a:chExt cx="0" cy="0"/>
        </a:xfrm>
      </p:grpSpPr>
      <p:sp>
        <p:nvSpPr>
          <p:cNvPr id="58" name="Google Shape;58;p18"/>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59" name="Google Shape;59;p18"/>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60" name="Google Shape;60;p18"/>
          <p:cNvPicPr preferRelativeResize="0"/>
          <p:nvPr/>
        </p:nvPicPr>
        <p:blipFill rotWithShape="1">
          <a:blip r:embed="rId2">
            <a:alphaModFix/>
          </a:blip>
          <a:srcRect b="2544" l="28514" r="5619" t="1991"/>
          <a:stretch/>
        </p:blipFill>
        <p:spPr>
          <a:xfrm>
            <a:off x="8285971" y="0"/>
            <a:ext cx="3906031" cy="6858000"/>
          </a:xfrm>
          <a:prstGeom prst="rect">
            <a:avLst/>
          </a:prstGeom>
          <a:noFill/>
          <a:ln>
            <a:noFill/>
          </a:ln>
        </p:spPr>
      </p:pic>
      <p:sp>
        <p:nvSpPr>
          <p:cNvPr id="61" name="Google Shape;61;p18"/>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62" name="Google Shape;62;p18"/>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63" name="Shape 63"/>
        <p:cNvGrpSpPr/>
        <p:nvPr/>
      </p:nvGrpSpPr>
      <p:grpSpPr>
        <a:xfrm>
          <a:off x="0" y="0"/>
          <a:ext cx="0" cy="0"/>
          <a:chOff x="0" y="0"/>
          <a:chExt cx="0" cy="0"/>
        </a:xfrm>
      </p:grpSpPr>
      <p:sp>
        <p:nvSpPr>
          <p:cNvPr id="64" name="Google Shape;64;p19"/>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5" name="Google Shape;65;p19"/>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66" name="Google Shape;66;p19"/>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7" name="Google Shape;67;p19"/>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8" name="Google Shape;68;p19"/>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9" name="Google Shape;69;p19"/>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70" name="Shape 70"/>
        <p:cNvGrpSpPr/>
        <p:nvPr/>
      </p:nvGrpSpPr>
      <p:grpSpPr>
        <a:xfrm>
          <a:off x="0" y="0"/>
          <a:ext cx="0" cy="0"/>
          <a:chOff x="0" y="0"/>
          <a:chExt cx="0" cy="0"/>
        </a:xfrm>
      </p:grpSpPr>
      <p:sp>
        <p:nvSpPr>
          <p:cNvPr id="71" name="Google Shape;71;p2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72" name="Google Shape;72;p2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73" name="Google Shape;73;p2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74" name="Shape 74"/>
        <p:cNvGrpSpPr/>
        <p:nvPr/>
      </p:nvGrpSpPr>
      <p:grpSpPr>
        <a:xfrm>
          <a:off x="0" y="0"/>
          <a:ext cx="0" cy="0"/>
          <a:chOff x="0" y="0"/>
          <a:chExt cx="0" cy="0"/>
        </a:xfrm>
      </p:grpSpPr>
      <p:sp>
        <p:nvSpPr>
          <p:cNvPr id="75" name="Google Shape;75;p23"/>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76" name="Google Shape;76;p23"/>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3"/>
          <p:cNvSpPr/>
          <p:nvPr>
            <p:ph idx="2" type="pic"/>
          </p:nvPr>
        </p:nvSpPr>
        <p:spPr>
          <a:xfrm>
            <a:off x="6096000" y="0"/>
            <a:ext cx="6096000" cy="6858000"/>
          </a:xfrm>
          <a:prstGeom prst="rect">
            <a:avLst/>
          </a:prstGeom>
          <a:solidFill>
            <a:srgbClr val="A5A5A5"/>
          </a:solidFill>
          <a:ln>
            <a:noFill/>
          </a:ln>
        </p:spPr>
      </p:sp>
      <p:sp>
        <p:nvSpPr>
          <p:cNvPr id="79" name="Google Shape;79;p23"/>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80" name="Shape 80"/>
        <p:cNvGrpSpPr/>
        <p:nvPr/>
      </p:nvGrpSpPr>
      <p:grpSpPr>
        <a:xfrm>
          <a:off x="0" y="0"/>
          <a:ext cx="0" cy="0"/>
          <a:chOff x="0" y="0"/>
          <a:chExt cx="0" cy="0"/>
        </a:xfrm>
      </p:grpSpPr>
      <p:sp>
        <p:nvSpPr>
          <p:cNvPr id="81" name="Google Shape;81;p24"/>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83" name="Shape 83"/>
        <p:cNvGrpSpPr/>
        <p:nvPr/>
      </p:nvGrpSpPr>
      <p:grpSpPr>
        <a:xfrm>
          <a:off x="0" y="0"/>
          <a:ext cx="0" cy="0"/>
          <a:chOff x="0" y="0"/>
          <a:chExt cx="0" cy="0"/>
        </a:xfrm>
      </p:grpSpPr>
      <p:sp>
        <p:nvSpPr>
          <p:cNvPr id="84" name="Google Shape;84;p25"/>
          <p:cNvSpPr txBox="1"/>
          <p:nvPr/>
        </p:nvSpPr>
        <p:spPr>
          <a:xfrm>
            <a:off x="292781" y="131280"/>
            <a:ext cx="986100" cy="393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5" name="Google Shape;85;p2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87" name="Google Shape;87;p2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88" name="Shape 88"/>
        <p:cNvGrpSpPr/>
        <p:nvPr/>
      </p:nvGrpSpPr>
      <p:grpSpPr>
        <a:xfrm>
          <a:off x="0" y="0"/>
          <a:ext cx="0" cy="0"/>
          <a:chOff x="0" y="0"/>
          <a:chExt cx="0" cy="0"/>
        </a:xfrm>
      </p:grpSpPr>
      <p:sp>
        <p:nvSpPr>
          <p:cNvPr id="89" name="Google Shape;89;p26"/>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0" name="Google Shape;90;p26"/>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1" name="Google Shape;91;p26"/>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 name="Shape 13"/>
        <p:cNvGrpSpPr/>
        <p:nvPr/>
      </p:nvGrpSpPr>
      <p:grpSpPr>
        <a:xfrm>
          <a:off x="0" y="0"/>
          <a:ext cx="0" cy="0"/>
          <a:chOff x="0" y="0"/>
          <a:chExt cx="0" cy="0"/>
        </a:xfrm>
      </p:grpSpPr>
      <p:sp>
        <p:nvSpPr>
          <p:cNvPr id="14" name="Google Shape;14;p3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3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92" name="Shape 92"/>
        <p:cNvGrpSpPr/>
        <p:nvPr/>
      </p:nvGrpSpPr>
      <p:grpSpPr>
        <a:xfrm>
          <a:off x="0" y="0"/>
          <a:ext cx="0" cy="0"/>
          <a:chOff x="0" y="0"/>
          <a:chExt cx="0" cy="0"/>
        </a:xfrm>
      </p:grpSpPr>
      <p:sp>
        <p:nvSpPr>
          <p:cNvPr id="93" name="Google Shape;93;p2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4" name="Google Shape;94;p2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5" name="Google Shape;95;p27"/>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7"/>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7"/>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98" name="Shape 98"/>
        <p:cNvGrpSpPr/>
        <p:nvPr/>
      </p:nvGrpSpPr>
      <p:grpSpPr>
        <a:xfrm>
          <a:off x="0" y="0"/>
          <a:ext cx="0" cy="0"/>
          <a:chOff x="0" y="0"/>
          <a:chExt cx="0" cy="0"/>
        </a:xfrm>
      </p:grpSpPr>
      <p:sp>
        <p:nvSpPr>
          <p:cNvPr id="99" name="Google Shape;99;p28"/>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0" name="Google Shape;100;p28"/>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01" name="Google Shape;101;p28"/>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102" name="Shape 102"/>
        <p:cNvGrpSpPr/>
        <p:nvPr/>
      </p:nvGrpSpPr>
      <p:grpSpPr>
        <a:xfrm>
          <a:off x="0" y="0"/>
          <a:ext cx="0" cy="0"/>
          <a:chOff x="0" y="0"/>
          <a:chExt cx="0" cy="0"/>
        </a:xfrm>
      </p:grpSpPr>
      <p:sp>
        <p:nvSpPr>
          <p:cNvPr id="103" name="Google Shape;103;p29"/>
          <p:cNvSpPr/>
          <p:nvPr>
            <p:ph idx="2" type="pic"/>
          </p:nvPr>
        </p:nvSpPr>
        <p:spPr>
          <a:xfrm>
            <a:off x="0" y="0"/>
            <a:ext cx="12192000" cy="6858000"/>
          </a:xfrm>
          <a:prstGeom prst="rect">
            <a:avLst/>
          </a:prstGeom>
          <a:solidFill>
            <a:srgbClr val="A5A5A5"/>
          </a:solidFill>
          <a:ln>
            <a:noFill/>
          </a:ln>
        </p:spPr>
      </p:sp>
      <p:sp>
        <p:nvSpPr>
          <p:cNvPr id="104" name="Google Shape;104;p29"/>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105" name="Shape 105"/>
        <p:cNvGrpSpPr/>
        <p:nvPr/>
      </p:nvGrpSpPr>
      <p:grpSpPr>
        <a:xfrm>
          <a:off x="0" y="0"/>
          <a:ext cx="0" cy="0"/>
          <a:chOff x="0" y="0"/>
          <a:chExt cx="0" cy="0"/>
        </a:xfrm>
      </p:grpSpPr>
      <p:sp>
        <p:nvSpPr>
          <p:cNvPr id="106" name="Google Shape;106;p31"/>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107" name="Google Shape;107;p31"/>
          <p:cNvPicPr preferRelativeResize="0"/>
          <p:nvPr/>
        </p:nvPicPr>
        <p:blipFill rotWithShape="1">
          <a:blip r:embed="rId2">
            <a:alphaModFix/>
          </a:blip>
          <a:srcRect b="10899" l="792" r="1533" t="22300"/>
          <a:stretch/>
        </p:blipFill>
        <p:spPr>
          <a:xfrm>
            <a:off x="4153989" y="1"/>
            <a:ext cx="8038009" cy="6872569"/>
          </a:xfrm>
          <a:prstGeom prst="rect">
            <a:avLst/>
          </a:prstGeom>
          <a:noFill/>
          <a:ln>
            <a:noFill/>
          </a:ln>
        </p:spPr>
      </p:pic>
      <p:sp>
        <p:nvSpPr>
          <p:cNvPr id="108" name="Google Shape;108;p31"/>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09" name="Google Shape;109;p31"/>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10" name="Google Shape;110;p31"/>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111" name="Shape 111"/>
        <p:cNvGrpSpPr/>
        <p:nvPr/>
      </p:nvGrpSpPr>
      <p:grpSpPr>
        <a:xfrm>
          <a:off x="0" y="0"/>
          <a:ext cx="0" cy="0"/>
          <a:chOff x="0" y="0"/>
          <a:chExt cx="0" cy="0"/>
        </a:xfrm>
      </p:grpSpPr>
      <p:sp>
        <p:nvSpPr>
          <p:cNvPr id="112" name="Google Shape;112;p32"/>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3" name="Google Shape;113;p32"/>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114" name="Google Shape;114;p32"/>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15" name="Google Shape;115;p32"/>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116" name="Shape 116"/>
        <p:cNvGrpSpPr/>
        <p:nvPr/>
      </p:nvGrpSpPr>
      <p:grpSpPr>
        <a:xfrm>
          <a:off x="0" y="0"/>
          <a:ext cx="0" cy="0"/>
          <a:chOff x="0" y="0"/>
          <a:chExt cx="0" cy="0"/>
        </a:xfrm>
      </p:grpSpPr>
      <p:sp>
        <p:nvSpPr>
          <p:cNvPr id="117" name="Google Shape;117;p3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8" name="Google Shape;118;p33"/>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119" name="Shape 119"/>
        <p:cNvGrpSpPr/>
        <p:nvPr/>
      </p:nvGrpSpPr>
      <p:grpSpPr>
        <a:xfrm>
          <a:off x="0" y="0"/>
          <a:ext cx="0" cy="0"/>
          <a:chOff x="0" y="0"/>
          <a:chExt cx="0" cy="0"/>
        </a:xfrm>
      </p:grpSpPr>
      <p:pic>
        <p:nvPicPr>
          <p:cNvPr id="120" name="Google Shape;120;p34"/>
          <p:cNvPicPr preferRelativeResize="0"/>
          <p:nvPr/>
        </p:nvPicPr>
        <p:blipFill rotWithShape="1">
          <a:blip r:embed="rId2">
            <a:alphaModFix/>
          </a:blip>
          <a:srcRect b="0" l="0" r="55057" t="0"/>
          <a:stretch/>
        </p:blipFill>
        <p:spPr>
          <a:xfrm>
            <a:off x="8198400" y="106634"/>
            <a:ext cx="3906031" cy="6659302"/>
          </a:xfrm>
          <a:prstGeom prst="rect">
            <a:avLst/>
          </a:prstGeom>
          <a:noFill/>
          <a:ln>
            <a:noFill/>
          </a:ln>
        </p:spPr>
      </p:pic>
      <p:pic>
        <p:nvPicPr>
          <p:cNvPr id="121" name="Google Shape;121;p34"/>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122" name="Google Shape;122;p34"/>
          <p:cNvPicPr preferRelativeResize="0"/>
          <p:nvPr/>
        </p:nvPicPr>
        <p:blipFill rotWithShape="1">
          <a:blip r:embed="rId3">
            <a:alphaModFix/>
          </a:blip>
          <a:srcRect b="18276" l="0" r="0" t="12856"/>
          <a:stretch/>
        </p:blipFill>
        <p:spPr>
          <a:xfrm>
            <a:off x="87570" y="99133"/>
            <a:ext cx="7965195" cy="6645163"/>
          </a:xfrm>
          <a:prstGeom prst="rect">
            <a:avLst/>
          </a:prstGeom>
          <a:noFill/>
          <a:ln>
            <a:noFill/>
          </a:ln>
        </p:spPr>
      </p:pic>
      <p:pic>
        <p:nvPicPr>
          <p:cNvPr descr="Et bilde som inneholder natur, flygende, utendørs, fugl&#10;&#10;Automatisk generert beskrivelse" id="123" name="Google Shape;123;p34"/>
          <p:cNvPicPr preferRelativeResize="0"/>
          <p:nvPr/>
        </p:nvPicPr>
        <p:blipFill rotWithShape="1">
          <a:blip r:embed="rId4">
            <a:alphaModFix/>
          </a:blip>
          <a:srcRect b="1887" l="30212" r="0" t="318"/>
          <a:stretch/>
        </p:blipFill>
        <p:spPr>
          <a:xfrm>
            <a:off x="8196224" y="113702"/>
            <a:ext cx="3906031" cy="66305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124" name="Shape 124"/>
        <p:cNvGrpSpPr/>
        <p:nvPr/>
      </p:nvGrpSpPr>
      <p:grpSpPr>
        <a:xfrm>
          <a:off x="0" y="0"/>
          <a:ext cx="0" cy="0"/>
          <a:chOff x="0" y="0"/>
          <a:chExt cx="0" cy="0"/>
        </a:xfrm>
      </p:grpSpPr>
      <p:sp>
        <p:nvSpPr>
          <p:cNvPr id="125" name="Google Shape;125;p35"/>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26" name="Google Shape;126;p35"/>
          <p:cNvGrpSpPr/>
          <p:nvPr/>
        </p:nvGrpSpPr>
        <p:grpSpPr>
          <a:xfrm>
            <a:off x="5841046" y="5235360"/>
            <a:ext cx="509576" cy="256748"/>
            <a:chOff x="11790759" y="10525607"/>
            <a:chExt cx="802482" cy="404328"/>
          </a:xfrm>
        </p:grpSpPr>
        <p:pic>
          <p:nvPicPr>
            <p:cNvPr id="127" name="Google Shape;127;p35"/>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128" name="Google Shape;128;p35"/>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129" name="Google Shape;129;p35"/>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8" name="Shape 138"/>
        <p:cNvGrpSpPr/>
        <p:nvPr/>
      </p:nvGrpSpPr>
      <p:grpSpPr>
        <a:xfrm>
          <a:off x="0" y="0"/>
          <a:ext cx="0" cy="0"/>
          <a:chOff x="0" y="0"/>
          <a:chExt cx="0" cy="0"/>
        </a:xfrm>
      </p:grpSpPr>
      <p:sp>
        <p:nvSpPr>
          <p:cNvPr id="139" name="Google Shape;139;g362803ad9f3_0_21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0" name="Google Shape;140;g362803ad9f3_0_21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6" name="Shape 16"/>
        <p:cNvGrpSpPr/>
        <p:nvPr/>
      </p:nvGrpSpPr>
      <p:grpSpPr>
        <a:xfrm>
          <a:off x="0" y="0"/>
          <a:ext cx="0" cy="0"/>
          <a:chOff x="0" y="0"/>
          <a:chExt cx="0" cy="0"/>
        </a:xfrm>
      </p:grpSpPr>
      <p:pic>
        <p:nvPicPr>
          <p:cNvPr id="17" name="Google Shape;17;p13"/>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8" name="Google Shape;18;p13"/>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41" name="Shape 141"/>
        <p:cNvGrpSpPr/>
        <p:nvPr/>
      </p:nvGrpSpPr>
      <p:grpSpPr>
        <a:xfrm>
          <a:off x="0" y="0"/>
          <a:ext cx="0" cy="0"/>
          <a:chOff x="0" y="0"/>
          <a:chExt cx="0" cy="0"/>
        </a:xfrm>
      </p:grpSpPr>
      <p:pic>
        <p:nvPicPr>
          <p:cNvPr id="142" name="Google Shape;142;g362803ad9f3_0_218"/>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43" name="Google Shape;143;g362803ad9f3_0_218"/>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44" name="Shape 144"/>
        <p:cNvGrpSpPr/>
        <p:nvPr/>
      </p:nvGrpSpPr>
      <p:grpSpPr>
        <a:xfrm>
          <a:off x="0" y="0"/>
          <a:ext cx="0" cy="0"/>
          <a:chOff x="0" y="0"/>
          <a:chExt cx="0" cy="0"/>
        </a:xfrm>
      </p:grpSpPr>
      <p:sp>
        <p:nvSpPr>
          <p:cNvPr id="145" name="Google Shape;145;g362803ad9f3_0_221"/>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46" name="Google Shape;146;g362803ad9f3_0_221"/>
          <p:cNvGrpSpPr/>
          <p:nvPr/>
        </p:nvGrpSpPr>
        <p:grpSpPr>
          <a:xfrm>
            <a:off x="5841046" y="5235360"/>
            <a:ext cx="509575" cy="256749"/>
            <a:chOff x="11790759" y="10525607"/>
            <a:chExt cx="802481" cy="404329"/>
          </a:xfrm>
        </p:grpSpPr>
        <p:pic>
          <p:nvPicPr>
            <p:cNvPr id="147" name="Google Shape;147;g362803ad9f3_0_221"/>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148" name="Google Shape;148;g362803ad9f3_0_221"/>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149" name="Google Shape;149;g362803ad9f3_0_221"/>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0" name="Google Shape;150;g362803ad9f3_0_221"/>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151" name="Shape 151"/>
        <p:cNvGrpSpPr/>
        <p:nvPr/>
      </p:nvGrpSpPr>
      <p:grpSpPr>
        <a:xfrm>
          <a:off x="0" y="0"/>
          <a:ext cx="0" cy="0"/>
          <a:chOff x="0" y="0"/>
          <a:chExt cx="0" cy="0"/>
        </a:xfrm>
      </p:grpSpPr>
      <p:sp>
        <p:nvSpPr>
          <p:cNvPr id="152" name="Google Shape;152;g362803ad9f3_0_228"/>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153" name="Google Shape;153;g362803ad9f3_0_228"/>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62803ad9f3_0_228"/>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155" name="Shape 155"/>
        <p:cNvGrpSpPr/>
        <p:nvPr/>
      </p:nvGrpSpPr>
      <p:grpSpPr>
        <a:xfrm>
          <a:off x="0" y="0"/>
          <a:ext cx="0" cy="0"/>
          <a:chOff x="0" y="0"/>
          <a:chExt cx="0" cy="0"/>
        </a:xfrm>
      </p:grpSpPr>
      <p:sp>
        <p:nvSpPr>
          <p:cNvPr id="156" name="Google Shape;156;g362803ad9f3_0_232"/>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7" name="Google Shape;157;g362803ad9f3_0_232"/>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158" name="Google Shape;158;g362803ad9f3_0_232"/>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159" name="Shape 159"/>
        <p:cNvGrpSpPr/>
        <p:nvPr/>
      </p:nvGrpSpPr>
      <p:grpSpPr>
        <a:xfrm>
          <a:off x="0" y="0"/>
          <a:ext cx="0" cy="0"/>
          <a:chOff x="0" y="0"/>
          <a:chExt cx="0" cy="0"/>
        </a:xfrm>
      </p:grpSpPr>
      <p:sp>
        <p:nvSpPr>
          <p:cNvPr id="160" name="Google Shape;160;g362803ad9f3_0_236"/>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62803ad9f3_0_236"/>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2" name="Google Shape;162;g362803ad9f3_0_23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163" name="Shape 163"/>
        <p:cNvGrpSpPr/>
        <p:nvPr/>
      </p:nvGrpSpPr>
      <p:grpSpPr>
        <a:xfrm>
          <a:off x="0" y="0"/>
          <a:ext cx="0" cy="0"/>
          <a:chOff x="0" y="0"/>
          <a:chExt cx="0" cy="0"/>
        </a:xfrm>
      </p:grpSpPr>
      <p:sp>
        <p:nvSpPr>
          <p:cNvPr id="164" name="Google Shape;164;g362803ad9f3_0_24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362803ad9f3_0_24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6" name="Google Shape;166;g362803ad9f3_0_24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167" name="Shape 167"/>
        <p:cNvGrpSpPr/>
        <p:nvPr/>
      </p:nvGrpSpPr>
      <p:grpSpPr>
        <a:xfrm>
          <a:off x="0" y="0"/>
          <a:ext cx="0" cy="0"/>
          <a:chOff x="0" y="0"/>
          <a:chExt cx="0" cy="0"/>
        </a:xfrm>
      </p:grpSpPr>
      <p:sp>
        <p:nvSpPr>
          <p:cNvPr id="168" name="Google Shape;168;g362803ad9f3_0_24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362803ad9f3_0_24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0" name="Google Shape;170;g362803ad9f3_0_24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171" name="Shape 171"/>
        <p:cNvGrpSpPr/>
        <p:nvPr/>
      </p:nvGrpSpPr>
      <p:grpSpPr>
        <a:xfrm>
          <a:off x="0" y="0"/>
          <a:ext cx="0" cy="0"/>
          <a:chOff x="0" y="0"/>
          <a:chExt cx="0" cy="0"/>
        </a:xfrm>
      </p:grpSpPr>
      <p:sp>
        <p:nvSpPr>
          <p:cNvPr id="172" name="Google Shape;172;g362803ad9f3_0_248"/>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362803ad9f3_0_248"/>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4" name="Google Shape;174;g362803ad9f3_0_248"/>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175" name="Shape 175"/>
        <p:cNvGrpSpPr/>
        <p:nvPr/>
      </p:nvGrpSpPr>
      <p:grpSpPr>
        <a:xfrm>
          <a:off x="0" y="0"/>
          <a:ext cx="0" cy="0"/>
          <a:chOff x="0" y="0"/>
          <a:chExt cx="0" cy="0"/>
        </a:xfrm>
      </p:grpSpPr>
      <p:sp>
        <p:nvSpPr>
          <p:cNvPr id="176" name="Google Shape;176;g362803ad9f3_0_252"/>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 name="Google Shape;177;g362803ad9f3_0_252"/>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178" name="Shape 178"/>
        <p:cNvGrpSpPr/>
        <p:nvPr/>
      </p:nvGrpSpPr>
      <p:grpSpPr>
        <a:xfrm>
          <a:off x="0" y="0"/>
          <a:ext cx="0" cy="0"/>
          <a:chOff x="0" y="0"/>
          <a:chExt cx="0" cy="0"/>
        </a:xfrm>
      </p:grpSpPr>
      <p:sp>
        <p:nvSpPr>
          <p:cNvPr id="179" name="Google Shape;179;g362803ad9f3_0_25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80" name="Google Shape;180;g362803ad9f3_0_25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81" name="Google Shape;181;g362803ad9f3_0_255"/>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9" name="Shape 19"/>
        <p:cNvGrpSpPr/>
        <p:nvPr/>
      </p:nvGrpSpPr>
      <p:grpSpPr>
        <a:xfrm>
          <a:off x="0" y="0"/>
          <a:ext cx="0" cy="0"/>
          <a:chOff x="0" y="0"/>
          <a:chExt cx="0" cy="0"/>
        </a:xfrm>
      </p:grpSpPr>
      <p:sp>
        <p:nvSpPr>
          <p:cNvPr id="20" name="Google Shape;20;p20"/>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1" name="Google Shape;21;p20"/>
          <p:cNvGrpSpPr/>
          <p:nvPr/>
        </p:nvGrpSpPr>
        <p:grpSpPr>
          <a:xfrm>
            <a:off x="5841046" y="5235360"/>
            <a:ext cx="509576" cy="256748"/>
            <a:chOff x="11790759" y="10525607"/>
            <a:chExt cx="802482" cy="404328"/>
          </a:xfrm>
        </p:grpSpPr>
        <p:pic>
          <p:nvPicPr>
            <p:cNvPr id="22" name="Google Shape;22;p20"/>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23" name="Google Shape;23;p20"/>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24" name="Google Shape;24;p20"/>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 name="Google Shape;25;p20"/>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182" name="Shape 182"/>
        <p:cNvGrpSpPr/>
        <p:nvPr/>
      </p:nvGrpSpPr>
      <p:grpSpPr>
        <a:xfrm>
          <a:off x="0" y="0"/>
          <a:ext cx="0" cy="0"/>
          <a:chOff x="0" y="0"/>
          <a:chExt cx="0" cy="0"/>
        </a:xfrm>
      </p:grpSpPr>
      <p:sp>
        <p:nvSpPr>
          <p:cNvPr id="183" name="Google Shape;183;g362803ad9f3_0_259"/>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84" name="Google Shape;184;g362803ad9f3_0_259"/>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185" name="Google Shape;185;g362803ad9f3_0_259"/>
          <p:cNvPicPr preferRelativeResize="0"/>
          <p:nvPr/>
        </p:nvPicPr>
        <p:blipFill rotWithShape="1">
          <a:blip r:embed="rId2">
            <a:alphaModFix/>
          </a:blip>
          <a:srcRect b="2537" l="28514" r="5618" t="1995"/>
          <a:stretch/>
        </p:blipFill>
        <p:spPr>
          <a:xfrm>
            <a:off x="8285971" y="0"/>
            <a:ext cx="3906031" cy="6858000"/>
          </a:xfrm>
          <a:prstGeom prst="rect">
            <a:avLst/>
          </a:prstGeom>
          <a:noFill/>
          <a:ln>
            <a:noFill/>
          </a:ln>
        </p:spPr>
      </p:pic>
      <p:sp>
        <p:nvSpPr>
          <p:cNvPr id="186" name="Google Shape;186;g362803ad9f3_0_259"/>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87" name="Google Shape;187;g362803ad9f3_0_259"/>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188" name="Shape 188"/>
        <p:cNvGrpSpPr/>
        <p:nvPr/>
      </p:nvGrpSpPr>
      <p:grpSpPr>
        <a:xfrm>
          <a:off x="0" y="0"/>
          <a:ext cx="0" cy="0"/>
          <a:chOff x="0" y="0"/>
          <a:chExt cx="0" cy="0"/>
        </a:xfrm>
      </p:grpSpPr>
      <p:sp>
        <p:nvSpPr>
          <p:cNvPr id="189" name="Google Shape;189;g362803ad9f3_0_26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0" name="Google Shape;190;g362803ad9f3_0_26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91" name="Google Shape;191;g362803ad9f3_0_265"/>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2" name="Google Shape;192;g362803ad9f3_0_265"/>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3" name="Google Shape;193;g362803ad9f3_0_265"/>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4" name="Google Shape;194;g362803ad9f3_0_265"/>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195" name="Shape 195"/>
        <p:cNvGrpSpPr/>
        <p:nvPr/>
      </p:nvGrpSpPr>
      <p:grpSpPr>
        <a:xfrm>
          <a:off x="0" y="0"/>
          <a:ext cx="0" cy="0"/>
          <a:chOff x="0" y="0"/>
          <a:chExt cx="0" cy="0"/>
        </a:xfrm>
      </p:grpSpPr>
      <p:sp>
        <p:nvSpPr>
          <p:cNvPr id="196" name="Google Shape;196;g362803ad9f3_0_27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197" name="Google Shape;197;g362803ad9f3_0_27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198" name="Google Shape;198;g362803ad9f3_0_27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199" name="Shape 199"/>
        <p:cNvGrpSpPr/>
        <p:nvPr/>
      </p:nvGrpSpPr>
      <p:grpSpPr>
        <a:xfrm>
          <a:off x="0" y="0"/>
          <a:ext cx="0" cy="0"/>
          <a:chOff x="0" y="0"/>
          <a:chExt cx="0" cy="0"/>
        </a:xfrm>
      </p:grpSpPr>
      <p:sp>
        <p:nvSpPr>
          <p:cNvPr id="200" name="Google Shape;200;g362803ad9f3_0_276"/>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01" name="Google Shape;201;g362803ad9f3_0_276"/>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362803ad9f3_0_276"/>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362803ad9f3_0_276"/>
          <p:cNvSpPr/>
          <p:nvPr>
            <p:ph idx="2" type="pic"/>
          </p:nvPr>
        </p:nvSpPr>
        <p:spPr>
          <a:xfrm>
            <a:off x="6096000" y="0"/>
            <a:ext cx="6096000" cy="6858000"/>
          </a:xfrm>
          <a:prstGeom prst="rect">
            <a:avLst/>
          </a:prstGeom>
          <a:solidFill>
            <a:srgbClr val="A5A5A5"/>
          </a:solidFill>
          <a:ln>
            <a:noFill/>
          </a:ln>
        </p:spPr>
      </p:sp>
      <p:sp>
        <p:nvSpPr>
          <p:cNvPr id="204" name="Google Shape;204;g362803ad9f3_0_276"/>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05" name="Shape 205"/>
        <p:cNvGrpSpPr/>
        <p:nvPr/>
      </p:nvGrpSpPr>
      <p:grpSpPr>
        <a:xfrm>
          <a:off x="0" y="0"/>
          <a:ext cx="0" cy="0"/>
          <a:chOff x="0" y="0"/>
          <a:chExt cx="0" cy="0"/>
        </a:xfrm>
      </p:grpSpPr>
      <p:sp>
        <p:nvSpPr>
          <p:cNvPr id="206" name="Google Shape;206;g362803ad9f3_0_282"/>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362803ad9f3_0_282"/>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208" name="Shape 208"/>
        <p:cNvGrpSpPr/>
        <p:nvPr/>
      </p:nvGrpSpPr>
      <p:grpSpPr>
        <a:xfrm>
          <a:off x="0" y="0"/>
          <a:ext cx="0" cy="0"/>
          <a:chOff x="0" y="0"/>
          <a:chExt cx="0" cy="0"/>
        </a:xfrm>
      </p:grpSpPr>
      <p:sp>
        <p:nvSpPr>
          <p:cNvPr id="209" name="Google Shape;209;g362803ad9f3_0_285"/>
          <p:cNvSpPr txBox="1"/>
          <p:nvPr/>
        </p:nvSpPr>
        <p:spPr>
          <a:xfrm>
            <a:off x="292781" y="131280"/>
            <a:ext cx="986100" cy="394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0" name="Google Shape;210;g362803ad9f3_0_28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g362803ad9f3_0_28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212" name="Google Shape;212;g362803ad9f3_0_28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213" name="Shape 213"/>
        <p:cNvGrpSpPr/>
        <p:nvPr/>
      </p:nvGrpSpPr>
      <p:grpSpPr>
        <a:xfrm>
          <a:off x="0" y="0"/>
          <a:ext cx="0" cy="0"/>
          <a:chOff x="0" y="0"/>
          <a:chExt cx="0" cy="0"/>
        </a:xfrm>
      </p:grpSpPr>
      <p:sp>
        <p:nvSpPr>
          <p:cNvPr id="214" name="Google Shape;214;g362803ad9f3_0_29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5" name="Google Shape;215;g362803ad9f3_0_29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16" name="Google Shape;216;g362803ad9f3_0_290"/>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217" name="Shape 217"/>
        <p:cNvGrpSpPr/>
        <p:nvPr/>
      </p:nvGrpSpPr>
      <p:grpSpPr>
        <a:xfrm>
          <a:off x="0" y="0"/>
          <a:ext cx="0" cy="0"/>
          <a:chOff x="0" y="0"/>
          <a:chExt cx="0" cy="0"/>
        </a:xfrm>
      </p:grpSpPr>
      <p:sp>
        <p:nvSpPr>
          <p:cNvPr id="218" name="Google Shape;218;g362803ad9f3_0_294"/>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9" name="Google Shape;219;g362803ad9f3_0_294"/>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0" name="Google Shape;220;g362803ad9f3_0_294"/>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g362803ad9f3_0_294"/>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g362803ad9f3_0_294"/>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223" name="Shape 223"/>
        <p:cNvGrpSpPr/>
        <p:nvPr/>
      </p:nvGrpSpPr>
      <p:grpSpPr>
        <a:xfrm>
          <a:off x="0" y="0"/>
          <a:ext cx="0" cy="0"/>
          <a:chOff x="0" y="0"/>
          <a:chExt cx="0" cy="0"/>
        </a:xfrm>
      </p:grpSpPr>
      <p:sp>
        <p:nvSpPr>
          <p:cNvPr id="224" name="Google Shape;224;g362803ad9f3_0_30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5" name="Google Shape;225;g362803ad9f3_0_30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6" name="Google Shape;226;g362803ad9f3_0_300"/>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227" name="Shape 227"/>
        <p:cNvGrpSpPr/>
        <p:nvPr/>
      </p:nvGrpSpPr>
      <p:grpSpPr>
        <a:xfrm>
          <a:off x="0" y="0"/>
          <a:ext cx="0" cy="0"/>
          <a:chOff x="0" y="0"/>
          <a:chExt cx="0" cy="0"/>
        </a:xfrm>
      </p:grpSpPr>
      <p:sp>
        <p:nvSpPr>
          <p:cNvPr id="228" name="Google Shape;228;g362803ad9f3_0_304"/>
          <p:cNvSpPr/>
          <p:nvPr>
            <p:ph idx="2" type="pic"/>
          </p:nvPr>
        </p:nvSpPr>
        <p:spPr>
          <a:xfrm>
            <a:off x="0" y="0"/>
            <a:ext cx="12192000" cy="6858000"/>
          </a:xfrm>
          <a:prstGeom prst="rect">
            <a:avLst/>
          </a:prstGeom>
          <a:solidFill>
            <a:srgbClr val="A5A5A5"/>
          </a:solidFill>
          <a:ln>
            <a:noFill/>
          </a:ln>
        </p:spPr>
      </p:sp>
      <p:sp>
        <p:nvSpPr>
          <p:cNvPr id="229" name="Google Shape;229;g362803ad9f3_0_304"/>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26" name="Shape 26"/>
        <p:cNvGrpSpPr/>
        <p:nvPr/>
      </p:nvGrpSpPr>
      <p:grpSpPr>
        <a:xfrm>
          <a:off x="0" y="0"/>
          <a:ext cx="0" cy="0"/>
          <a:chOff x="0" y="0"/>
          <a:chExt cx="0" cy="0"/>
        </a:xfrm>
      </p:grpSpPr>
      <p:sp>
        <p:nvSpPr>
          <p:cNvPr id="27" name="Google Shape;27;p15"/>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8" name="Google Shape;28;p15"/>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230" name="Shape 230"/>
        <p:cNvGrpSpPr/>
        <p:nvPr/>
      </p:nvGrpSpPr>
      <p:grpSpPr>
        <a:xfrm>
          <a:off x="0" y="0"/>
          <a:ext cx="0" cy="0"/>
          <a:chOff x="0" y="0"/>
          <a:chExt cx="0" cy="0"/>
        </a:xfrm>
      </p:grpSpPr>
      <p:sp>
        <p:nvSpPr>
          <p:cNvPr id="231" name="Google Shape;231;g362803ad9f3_0_307"/>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232" name="Google Shape;232;g362803ad9f3_0_307"/>
          <p:cNvPicPr preferRelativeResize="0"/>
          <p:nvPr/>
        </p:nvPicPr>
        <p:blipFill rotWithShape="1">
          <a:blip r:embed="rId2">
            <a:alphaModFix/>
          </a:blip>
          <a:srcRect b="10899" l="791" r="1532" t="22297"/>
          <a:stretch/>
        </p:blipFill>
        <p:spPr>
          <a:xfrm>
            <a:off x="4153989" y="1"/>
            <a:ext cx="8038009" cy="6872569"/>
          </a:xfrm>
          <a:prstGeom prst="rect">
            <a:avLst/>
          </a:prstGeom>
          <a:noFill/>
          <a:ln>
            <a:noFill/>
          </a:ln>
        </p:spPr>
      </p:pic>
      <p:sp>
        <p:nvSpPr>
          <p:cNvPr id="233" name="Google Shape;233;g362803ad9f3_0_307"/>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34" name="Google Shape;234;g362803ad9f3_0_307"/>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235" name="Google Shape;235;g362803ad9f3_0_307"/>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236" name="Shape 236"/>
        <p:cNvGrpSpPr/>
        <p:nvPr/>
      </p:nvGrpSpPr>
      <p:grpSpPr>
        <a:xfrm>
          <a:off x="0" y="0"/>
          <a:ext cx="0" cy="0"/>
          <a:chOff x="0" y="0"/>
          <a:chExt cx="0" cy="0"/>
        </a:xfrm>
      </p:grpSpPr>
      <p:sp>
        <p:nvSpPr>
          <p:cNvPr id="237" name="Google Shape;237;g362803ad9f3_0_31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38" name="Google Shape;238;g362803ad9f3_0_313"/>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239" name="Google Shape;239;g362803ad9f3_0_313"/>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40" name="Google Shape;240;g362803ad9f3_0_313"/>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241" name="Shape 241"/>
        <p:cNvGrpSpPr/>
        <p:nvPr/>
      </p:nvGrpSpPr>
      <p:grpSpPr>
        <a:xfrm>
          <a:off x="0" y="0"/>
          <a:ext cx="0" cy="0"/>
          <a:chOff x="0" y="0"/>
          <a:chExt cx="0" cy="0"/>
        </a:xfrm>
      </p:grpSpPr>
      <p:sp>
        <p:nvSpPr>
          <p:cNvPr id="242" name="Google Shape;242;g362803ad9f3_0_318"/>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43" name="Google Shape;243;g362803ad9f3_0_318"/>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244" name="Shape 244"/>
        <p:cNvGrpSpPr/>
        <p:nvPr/>
      </p:nvGrpSpPr>
      <p:grpSpPr>
        <a:xfrm>
          <a:off x="0" y="0"/>
          <a:ext cx="0" cy="0"/>
          <a:chOff x="0" y="0"/>
          <a:chExt cx="0" cy="0"/>
        </a:xfrm>
      </p:grpSpPr>
      <p:pic>
        <p:nvPicPr>
          <p:cNvPr id="245" name="Google Shape;245;g362803ad9f3_0_321"/>
          <p:cNvPicPr preferRelativeResize="0"/>
          <p:nvPr/>
        </p:nvPicPr>
        <p:blipFill rotWithShape="1">
          <a:blip r:embed="rId2">
            <a:alphaModFix/>
          </a:blip>
          <a:srcRect b="0" l="0" r="55056" t="0"/>
          <a:stretch/>
        </p:blipFill>
        <p:spPr>
          <a:xfrm>
            <a:off x="8198400" y="106634"/>
            <a:ext cx="3906031" cy="6659302"/>
          </a:xfrm>
          <a:prstGeom prst="rect">
            <a:avLst/>
          </a:prstGeom>
          <a:noFill/>
          <a:ln>
            <a:noFill/>
          </a:ln>
        </p:spPr>
      </p:pic>
      <p:pic>
        <p:nvPicPr>
          <p:cNvPr id="246" name="Google Shape;246;g362803ad9f3_0_321"/>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247" name="Google Shape;247;g362803ad9f3_0_321"/>
          <p:cNvPicPr preferRelativeResize="0"/>
          <p:nvPr/>
        </p:nvPicPr>
        <p:blipFill rotWithShape="1">
          <a:blip r:embed="rId3">
            <a:alphaModFix/>
          </a:blip>
          <a:srcRect b="18276" l="0" r="0" t="12857"/>
          <a:stretch/>
        </p:blipFill>
        <p:spPr>
          <a:xfrm>
            <a:off x="87570" y="99133"/>
            <a:ext cx="7965195" cy="6645163"/>
          </a:xfrm>
          <a:prstGeom prst="rect">
            <a:avLst/>
          </a:prstGeom>
          <a:noFill/>
          <a:ln>
            <a:noFill/>
          </a:ln>
        </p:spPr>
      </p:pic>
      <p:pic>
        <p:nvPicPr>
          <p:cNvPr descr="Et bilde som inneholder natur, flygende, utendørs, fugl&#10;&#10;Automatisk generert beskrivelse" id="248" name="Google Shape;248;g362803ad9f3_0_321"/>
          <p:cNvPicPr preferRelativeResize="0"/>
          <p:nvPr/>
        </p:nvPicPr>
        <p:blipFill rotWithShape="1">
          <a:blip r:embed="rId4">
            <a:alphaModFix/>
          </a:blip>
          <a:srcRect b="1876" l="30210" r="0" t="322"/>
          <a:stretch/>
        </p:blipFill>
        <p:spPr>
          <a:xfrm>
            <a:off x="8196224" y="113702"/>
            <a:ext cx="3906031" cy="663059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249" name="Shape 249"/>
        <p:cNvGrpSpPr/>
        <p:nvPr/>
      </p:nvGrpSpPr>
      <p:grpSpPr>
        <a:xfrm>
          <a:off x="0" y="0"/>
          <a:ext cx="0" cy="0"/>
          <a:chOff x="0" y="0"/>
          <a:chExt cx="0" cy="0"/>
        </a:xfrm>
      </p:grpSpPr>
      <p:sp>
        <p:nvSpPr>
          <p:cNvPr id="250" name="Google Shape;250;g362803ad9f3_0_326"/>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51" name="Google Shape;251;g362803ad9f3_0_326"/>
          <p:cNvGrpSpPr/>
          <p:nvPr/>
        </p:nvGrpSpPr>
        <p:grpSpPr>
          <a:xfrm>
            <a:off x="5841046" y="5235360"/>
            <a:ext cx="509575" cy="256749"/>
            <a:chOff x="11790759" y="10525607"/>
            <a:chExt cx="802481" cy="404329"/>
          </a:xfrm>
        </p:grpSpPr>
        <p:pic>
          <p:nvPicPr>
            <p:cNvPr id="252" name="Google Shape;252;g362803ad9f3_0_326"/>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253" name="Google Shape;253;g362803ad9f3_0_326"/>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254" name="Google Shape;254;g362803ad9f3_0_326"/>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30" name="Shape 30"/>
        <p:cNvGrpSpPr/>
        <p:nvPr/>
      </p:nvGrpSpPr>
      <p:grpSpPr>
        <a:xfrm>
          <a:off x="0" y="0"/>
          <a:ext cx="0" cy="0"/>
          <a:chOff x="0" y="0"/>
          <a:chExt cx="0" cy="0"/>
        </a:xfrm>
      </p:grpSpPr>
      <p:sp>
        <p:nvSpPr>
          <p:cNvPr id="31" name="Google Shape;31;p16"/>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 name="Google Shape;32;p16"/>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33" name="Google Shape;33;p16"/>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34" name="Shape 34"/>
        <p:cNvGrpSpPr/>
        <p:nvPr/>
      </p:nvGrpSpPr>
      <p:grpSpPr>
        <a:xfrm>
          <a:off x="0" y="0"/>
          <a:ext cx="0" cy="0"/>
          <a:chOff x="0" y="0"/>
          <a:chExt cx="0" cy="0"/>
        </a:xfrm>
      </p:grpSpPr>
      <p:sp>
        <p:nvSpPr>
          <p:cNvPr id="35" name="Google Shape;35;g16f4699036e_0_91"/>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16f4699036e_0_91"/>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37" name="Google Shape;37;g16f4699036e_0_91"/>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38" name="Shape 38"/>
        <p:cNvGrpSpPr/>
        <p:nvPr/>
      </p:nvGrpSpPr>
      <p:grpSpPr>
        <a:xfrm>
          <a:off x="0" y="0"/>
          <a:ext cx="0" cy="0"/>
          <a:chOff x="0" y="0"/>
          <a:chExt cx="0" cy="0"/>
        </a:xfrm>
      </p:grpSpPr>
      <p:sp>
        <p:nvSpPr>
          <p:cNvPr id="39" name="Google Shape;39;g16f4699036e_0_16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g16f4699036e_0_16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1" name="Google Shape;41;g16f4699036e_0_16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42" name="Shape 42"/>
        <p:cNvGrpSpPr/>
        <p:nvPr/>
      </p:nvGrpSpPr>
      <p:grpSpPr>
        <a:xfrm>
          <a:off x="0" y="0"/>
          <a:ext cx="0" cy="0"/>
          <a:chOff x="0" y="0"/>
          <a:chExt cx="0" cy="0"/>
        </a:xfrm>
      </p:grpSpPr>
      <p:sp>
        <p:nvSpPr>
          <p:cNvPr id="43" name="Google Shape;43;g16f4699036e_0_13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6f4699036e_0_13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5" name="Google Shape;45;g16f4699036e_0_13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3.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image" Target="../media/image1.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theme" Target="../theme/theme1.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8" name="Google Shape;8;p12"/>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9" name="Google Shape;9;p12"/>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0" name="Google Shape;10;p12"/>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1" name="Google Shape;11;p12"/>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 name="Shape 130"/>
        <p:cNvGrpSpPr/>
        <p:nvPr/>
      </p:nvGrpSpPr>
      <p:grpSpPr>
        <a:xfrm>
          <a:off x="0" y="0"/>
          <a:ext cx="0" cy="0"/>
          <a:chOff x="0" y="0"/>
          <a:chExt cx="0" cy="0"/>
        </a:xfrm>
      </p:grpSpPr>
      <p:sp>
        <p:nvSpPr>
          <p:cNvPr id="131" name="Google Shape;131;g362803ad9f3_0_207"/>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g362803ad9f3_0_207"/>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33" name="Google Shape;133;g362803ad9f3_0_207"/>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4" name="Google Shape;134;g362803ad9f3_0_207"/>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5" name="Google Shape;135;g362803ad9f3_0_207"/>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36" name="Google Shape;136;g362803ad9f3_0_207"/>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4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2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18.jpg"/><Relationship Id="rId5" Type="http://schemas.openxmlformats.org/officeDocument/2006/relationships/image" Target="../media/image21.png"/><Relationship Id="rId6" Type="http://schemas.openxmlformats.org/officeDocument/2006/relationships/image" Target="../media/image24.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jpg"/><Relationship Id="rId7" Type="http://schemas.openxmlformats.org/officeDocument/2006/relationships/image" Target="../media/image32.png"/><Relationship Id="rId8" Type="http://schemas.openxmlformats.org/officeDocument/2006/relationships/image" Target="../media/image38.png"/><Relationship Id="rId11" Type="http://schemas.openxmlformats.org/officeDocument/2006/relationships/image" Target="../media/image39.png"/><Relationship Id="rId10" Type="http://schemas.openxmlformats.org/officeDocument/2006/relationships/image" Target="../media/image36.png"/><Relationship Id="rId13" Type="http://schemas.openxmlformats.org/officeDocument/2006/relationships/image" Target="../media/image35.png"/><Relationship Id="rId12" Type="http://schemas.openxmlformats.org/officeDocument/2006/relationships/image" Target="../media/image33.png"/><Relationship Id="rId1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jp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hyperlink" Target="https://miljoskole.loop.no/ressurser/glassogmetallfilm/" TargetMode="External"/><Relationship Id="rId4" Type="http://schemas.openxmlformats.org/officeDocument/2006/relationships/image" Target="../media/image49.png"/><Relationship Id="rId5" Type="http://schemas.openxmlformats.org/officeDocument/2006/relationships/hyperlink" Target="https://miljoskole.loop.no/ressurser/glassogmetallfil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58" name="Shape 258"/>
        <p:cNvGrpSpPr/>
        <p:nvPr/>
      </p:nvGrpSpPr>
      <p:grpSpPr>
        <a:xfrm>
          <a:off x="0" y="0"/>
          <a:ext cx="0" cy="0"/>
          <a:chOff x="0" y="0"/>
          <a:chExt cx="0" cy="0"/>
        </a:xfrm>
      </p:grpSpPr>
      <p:sp>
        <p:nvSpPr>
          <p:cNvPr id="259" name="Google Shape;259;g18c8e55757b_0_1296"/>
          <p:cNvSpPr txBox="1"/>
          <p:nvPr>
            <p:ph idx="4294967295" type="title"/>
          </p:nvPr>
        </p:nvSpPr>
        <p:spPr>
          <a:xfrm>
            <a:off x="6095998" y="2076400"/>
            <a:ext cx="5937600" cy="25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350"/>
              <a:buNone/>
            </a:pPr>
            <a:r>
              <a:rPr lang="no-NO" sz="2000">
                <a:solidFill>
                  <a:schemeClr val="accent2"/>
                </a:solidFill>
              </a:rPr>
              <a:t>Bærekraftskolen live – dag 1:</a:t>
            </a:r>
            <a:endParaRPr sz="2000">
              <a:solidFill>
                <a:schemeClr val="accent2"/>
              </a:solidFill>
            </a:endParaRPr>
          </a:p>
          <a:p>
            <a:pPr indent="0" lvl="0" marL="0" rtl="0" algn="l">
              <a:lnSpc>
                <a:spcPct val="100000"/>
              </a:lnSpc>
              <a:spcBef>
                <a:spcPts val="0"/>
              </a:spcBef>
              <a:spcAft>
                <a:spcPts val="0"/>
              </a:spcAft>
              <a:buSzPts val="4350"/>
              <a:buNone/>
            </a:pPr>
            <a:r>
              <a:rPr lang="no-NO" sz="5000">
                <a:solidFill>
                  <a:schemeClr val="accent6"/>
                </a:solidFill>
              </a:rPr>
              <a:t>Jordkloden vår – </a:t>
            </a:r>
            <a:br>
              <a:rPr lang="no-NO" sz="5000">
                <a:solidFill>
                  <a:schemeClr val="accent6"/>
                </a:solidFill>
              </a:rPr>
            </a:br>
            <a:r>
              <a:rPr lang="no-NO" sz="5000">
                <a:solidFill>
                  <a:schemeClr val="accent6"/>
                </a:solidFill>
              </a:rPr>
              <a:t>og naturressursene </a:t>
            </a:r>
            <a:endParaRPr sz="5000">
              <a:solidFill>
                <a:schemeClr val="accent6"/>
              </a:solidFill>
            </a:endParaRPr>
          </a:p>
          <a:p>
            <a:pPr indent="0" lvl="0" marL="0" rtl="0" algn="l">
              <a:lnSpc>
                <a:spcPct val="100000"/>
              </a:lnSpc>
              <a:spcBef>
                <a:spcPts val="0"/>
              </a:spcBef>
              <a:spcAft>
                <a:spcPts val="0"/>
              </a:spcAft>
              <a:buSzPts val="4350"/>
              <a:buNone/>
            </a:pPr>
            <a:r>
              <a:rPr lang="no-NO" sz="5000">
                <a:solidFill>
                  <a:schemeClr val="accent6"/>
                </a:solidFill>
              </a:rPr>
              <a:t>våre</a:t>
            </a:r>
            <a:endParaRPr sz="5000">
              <a:solidFill>
                <a:schemeClr val="accent6"/>
              </a:solidFill>
            </a:endParaRPr>
          </a:p>
        </p:txBody>
      </p:sp>
      <p:pic>
        <p:nvPicPr>
          <p:cNvPr id="260" name="Google Shape;260;g18c8e55757b_0_1296"/>
          <p:cNvPicPr preferRelativeResize="0"/>
          <p:nvPr/>
        </p:nvPicPr>
        <p:blipFill rotWithShape="1">
          <a:blip r:embed="rId3">
            <a:alphaModFix/>
          </a:blip>
          <a:srcRect b="0" l="0" r="0" t="0"/>
          <a:stretch/>
        </p:blipFill>
        <p:spPr>
          <a:xfrm>
            <a:off x="7918376" y="4235768"/>
            <a:ext cx="274126" cy="276224"/>
          </a:xfrm>
          <a:prstGeom prst="rect">
            <a:avLst/>
          </a:prstGeom>
          <a:noFill/>
          <a:ln>
            <a:noFill/>
          </a:ln>
        </p:spPr>
      </p:pic>
      <p:pic>
        <p:nvPicPr>
          <p:cNvPr id="261" name="Google Shape;261;g18c8e55757b_0_1296"/>
          <p:cNvPicPr preferRelativeResize="0"/>
          <p:nvPr/>
        </p:nvPicPr>
        <p:blipFill rotWithShape="1">
          <a:blip r:embed="rId3">
            <a:alphaModFix/>
          </a:blip>
          <a:srcRect b="0" l="0" r="0" t="0"/>
          <a:stretch/>
        </p:blipFill>
        <p:spPr>
          <a:xfrm>
            <a:off x="7658889" y="4235768"/>
            <a:ext cx="274126" cy="276224"/>
          </a:xfrm>
          <a:prstGeom prst="rect">
            <a:avLst/>
          </a:prstGeom>
          <a:noFill/>
          <a:ln>
            <a:noFill/>
          </a:ln>
        </p:spPr>
      </p:pic>
      <p:pic>
        <p:nvPicPr>
          <p:cNvPr id="262" name="Google Shape;262;g18c8e55757b_0_1296" title="Bærekraftskolen Live - hoved - med logo.png"/>
          <p:cNvPicPr preferRelativeResize="0"/>
          <p:nvPr/>
        </p:nvPicPr>
        <p:blipFill>
          <a:blip r:embed="rId4">
            <a:alphaModFix/>
          </a:blip>
          <a:stretch>
            <a:fillRect/>
          </a:stretch>
        </p:blipFill>
        <p:spPr>
          <a:xfrm rot="-365752">
            <a:off x="232776" y="1084950"/>
            <a:ext cx="5715000" cy="4688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33" name="Shape 333"/>
        <p:cNvGrpSpPr/>
        <p:nvPr/>
      </p:nvGrpSpPr>
      <p:grpSpPr>
        <a:xfrm>
          <a:off x="0" y="0"/>
          <a:ext cx="0" cy="0"/>
          <a:chOff x="0" y="0"/>
          <a:chExt cx="0" cy="0"/>
        </a:xfrm>
      </p:grpSpPr>
      <p:sp>
        <p:nvSpPr>
          <p:cNvPr id="334" name="Google Shape;334;g373665d42bb_0_494"/>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pic>
        <p:nvPicPr>
          <p:cNvPr id="335" name="Google Shape;335;g373665d42bb_0_494"/>
          <p:cNvPicPr preferRelativeResize="0"/>
          <p:nvPr/>
        </p:nvPicPr>
        <p:blipFill rotWithShape="1">
          <a:blip r:embed="rId3">
            <a:alphaModFix/>
          </a:blip>
          <a:srcRect b="0" l="-22126" r="-22109" t="0"/>
          <a:stretch/>
        </p:blipFill>
        <p:spPr>
          <a:xfrm>
            <a:off x="6497950" y="1452850"/>
            <a:ext cx="4946075" cy="3952301"/>
          </a:xfrm>
          <a:prstGeom prst="rect">
            <a:avLst/>
          </a:prstGeom>
          <a:noFill/>
          <a:ln>
            <a:noFill/>
          </a:ln>
        </p:spPr>
      </p:pic>
      <p:sp>
        <p:nvSpPr>
          <p:cNvPr id="336" name="Google Shape;336;g373665d42bb_0_494"/>
          <p:cNvSpPr txBox="1"/>
          <p:nvPr/>
        </p:nvSpPr>
        <p:spPr>
          <a:xfrm>
            <a:off x="5680650" y="29812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pic>
        <p:nvPicPr>
          <p:cNvPr descr="a tower with a blue sky behind it and a lot of smoke coming out of it (fra Tenor)" id="337" name="Google Shape;337;g373665d42bb_0_494"/>
          <p:cNvPicPr preferRelativeResize="0"/>
          <p:nvPr/>
        </p:nvPicPr>
        <p:blipFill rotWithShape="1">
          <a:blip r:embed="rId4">
            <a:alphaModFix/>
          </a:blip>
          <a:srcRect b="0" l="0" r="0" t="0"/>
          <a:stretch/>
        </p:blipFill>
        <p:spPr>
          <a:xfrm>
            <a:off x="1878800" y="2436164"/>
            <a:ext cx="2651101" cy="19856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41" name="Shape 341"/>
        <p:cNvGrpSpPr/>
        <p:nvPr/>
      </p:nvGrpSpPr>
      <p:grpSpPr>
        <a:xfrm>
          <a:off x="0" y="0"/>
          <a:ext cx="0" cy="0"/>
          <a:chOff x="0" y="0"/>
          <a:chExt cx="0" cy="0"/>
        </a:xfrm>
      </p:grpSpPr>
      <p:grpSp>
        <p:nvGrpSpPr>
          <p:cNvPr id="342" name="Google Shape;342;g37a32548c6d_0_25"/>
          <p:cNvGrpSpPr/>
          <p:nvPr/>
        </p:nvGrpSpPr>
        <p:grpSpPr>
          <a:xfrm>
            <a:off x="3427043" y="1839775"/>
            <a:ext cx="5337900" cy="3178500"/>
            <a:chOff x="3427043" y="1839775"/>
            <a:chExt cx="5337900" cy="3178500"/>
          </a:xfrm>
        </p:grpSpPr>
        <p:sp>
          <p:nvSpPr>
            <p:cNvPr id="343" name="Google Shape;343;g37a32548c6d_0_25"/>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37a32548c6d_0_25"/>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T Sans"/>
                <a:ea typeface="PT Sans"/>
                <a:cs typeface="PT Sans"/>
                <a:sym typeface="PT Sans"/>
              </a:endParaRPr>
            </a:p>
          </p:txBody>
        </p:sp>
      </p:grpSp>
      <p:sp>
        <p:nvSpPr>
          <p:cNvPr id="345" name="Google Shape;345;g37a32548c6d_0_25"/>
          <p:cNvSpPr txBox="1"/>
          <p:nvPr>
            <p:ph idx="4294967295" type="ctrTitle"/>
          </p:nvPr>
        </p:nvSpPr>
        <p:spPr>
          <a:xfrm rot="-222216">
            <a:off x="3513750" y="2710649"/>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600">
                <a:solidFill>
                  <a:srgbClr val="EBFFB9"/>
                </a:solidFill>
              </a:rPr>
              <a:t>Spørsmål 3: </a:t>
            </a:r>
            <a:br>
              <a:rPr lang="no-NO" sz="1600">
                <a:solidFill>
                  <a:srgbClr val="EBFFB9"/>
                </a:solidFill>
              </a:rPr>
            </a:br>
            <a:endParaRPr sz="16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latin typeface="PT Sans"/>
                <a:ea typeface="PT Sans"/>
                <a:cs typeface="PT Sans"/>
                <a:sym typeface="PT Sans"/>
              </a:rPr>
              <a:t>Vet dere om noe vi alle kan gjøre </a:t>
            </a:r>
            <a:br>
              <a:rPr lang="no-NO" sz="2500">
                <a:solidFill>
                  <a:srgbClr val="EBFFB9"/>
                </a:solidFill>
                <a:latin typeface="PT Sans"/>
                <a:ea typeface="PT Sans"/>
                <a:cs typeface="PT Sans"/>
                <a:sym typeface="PT Sans"/>
              </a:rPr>
            </a:br>
            <a:r>
              <a:rPr lang="no-NO" sz="2500">
                <a:solidFill>
                  <a:srgbClr val="EBFFB9"/>
                </a:solidFill>
                <a:latin typeface="PT Sans"/>
                <a:ea typeface="PT Sans"/>
                <a:cs typeface="PT Sans"/>
                <a:sym typeface="PT Sans"/>
              </a:rPr>
              <a:t>for å </a:t>
            </a:r>
            <a:r>
              <a:rPr i="1" lang="no-NO" sz="2500">
                <a:solidFill>
                  <a:srgbClr val="EBFFB9"/>
                </a:solidFill>
                <a:latin typeface="PT Sans"/>
                <a:ea typeface="PT Sans"/>
                <a:cs typeface="PT Sans"/>
                <a:sym typeface="PT Sans"/>
              </a:rPr>
              <a:t>ta vare på </a:t>
            </a:r>
            <a:r>
              <a:rPr lang="no-NO" sz="2500">
                <a:solidFill>
                  <a:srgbClr val="EBFFB9"/>
                </a:solidFill>
                <a:latin typeface="PT Sans"/>
                <a:ea typeface="PT Sans"/>
                <a:cs typeface="PT Sans"/>
                <a:sym typeface="PT Sans"/>
              </a:rPr>
              <a:t>naturressursene?</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46" name="Google Shape;346;g37a32548c6d_0_25"/>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NO" sz="10000"/>
              <a:t>🤔</a:t>
            </a:r>
            <a:endParaRPr sz="10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50" name="Shape 350"/>
        <p:cNvGrpSpPr/>
        <p:nvPr/>
      </p:nvGrpSpPr>
      <p:grpSpPr>
        <a:xfrm>
          <a:off x="0" y="0"/>
          <a:ext cx="0" cy="0"/>
          <a:chOff x="0" y="0"/>
          <a:chExt cx="0" cy="0"/>
        </a:xfrm>
      </p:grpSpPr>
      <p:sp>
        <p:nvSpPr>
          <p:cNvPr id="351" name="Google Shape;351;g24463905a4b_0_26"/>
          <p:cNvSpPr txBox="1"/>
          <p:nvPr/>
        </p:nvSpPr>
        <p:spPr>
          <a:xfrm>
            <a:off x="1550450" y="1695840"/>
            <a:ext cx="5225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o-NO" sz="2000" u="none" cap="none" strike="noStrike">
                <a:solidFill>
                  <a:schemeClr val="dk1"/>
                </a:solidFill>
                <a:latin typeface="PT Sans"/>
                <a:ea typeface="PT Sans"/>
                <a:cs typeface="PT Sans"/>
                <a:sym typeface="PT Sans"/>
              </a:rPr>
              <a:t>For å ta vare på naturressursene, kan vi kjøpe litt mindre. Resirkulere mer. Plukke opp litt søppel.</a:t>
            </a:r>
            <a:endParaRPr b="0" i="0" sz="2000" u="none" cap="none" strike="noStrike">
              <a:solidFill>
                <a:schemeClr val="dk1"/>
              </a:solidFill>
              <a:latin typeface="PT Sans"/>
              <a:ea typeface="PT Sans"/>
              <a:cs typeface="PT Sans"/>
              <a:sym typeface="PT Sans"/>
            </a:endParaRPr>
          </a:p>
        </p:txBody>
      </p:sp>
      <p:pic>
        <p:nvPicPr>
          <p:cNvPr id="352" name="Google Shape;352;g24463905a4b_0_26"/>
          <p:cNvPicPr preferRelativeResize="0"/>
          <p:nvPr/>
        </p:nvPicPr>
        <p:blipFill rotWithShape="1">
          <a:blip r:embed="rId3">
            <a:alphaModFix/>
          </a:blip>
          <a:srcRect b="0" l="0" r="0" t="0"/>
          <a:stretch/>
        </p:blipFill>
        <p:spPr>
          <a:xfrm>
            <a:off x="1218076" y="1877288"/>
            <a:ext cx="259610" cy="261599"/>
          </a:xfrm>
          <a:prstGeom prst="rect">
            <a:avLst/>
          </a:prstGeom>
          <a:noFill/>
          <a:ln>
            <a:noFill/>
          </a:ln>
        </p:spPr>
      </p:pic>
      <p:sp>
        <p:nvSpPr>
          <p:cNvPr id="353" name="Google Shape;353;g24463905a4b_0_26"/>
          <p:cNvSpPr txBox="1"/>
          <p:nvPr>
            <p:ph idx="4294967295" type="ctrTitle"/>
          </p:nvPr>
        </p:nvSpPr>
        <p:spPr>
          <a:xfrm>
            <a:off x="1558700" y="1427750"/>
            <a:ext cx="4891800" cy="492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5300"/>
              <a:buFont typeface="Arial"/>
              <a:buNone/>
            </a:pPr>
            <a:r>
              <a:rPr b="0" i="0" lang="no-NO" sz="1500" u="none" cap="none" strike="noStrike">
                <a:solidFill>
                  <a:schemeClr val="accent6"/>
                </a:solidFill>
                <a:latin typeface="Arial"/>
                <a:ea typeface="Arial"/>
                <a:cs typeface="Arial"/>
                <a:sym typeface="Arial"/>
              </a:rPr>
              <a:t>Svar:</a:t>
            </a:r>
            <a:endParaRPr b="0" i="0" sz="2500" u="none" cap="none" strike="noStrike">
              <a:solidFill>
                <a:schemeClr val="dk2"/>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chemeClr val="dk2"/>
              </a:solidFill>
              <a:latin typeface="PT Sans"/>
              <a:ea typeface="PT Sans"/>
              <a:cs typeface="PT Sans"/>
              <a:sym typeface="PT Sans"/>
            </a:endParaRPr>
          </a:p>
        </p:txBody>
      </p:sp>
      <p:pic>
        <p:nvPicPr>
          <p:cNvPr id="354" name="Google Shape;354;g24463905a4b_0_26" title="Recycle Recycling GIF.gif"/>
          <p:cNvPicPr preferRelativeResize="0"/>
          <p:nvPr/>
        </p:nvPicPr>
        <p:blipFill>
          <a:blip r:embed="rId4">
            <a:alphaModFix/>
          </a:blip>
          <a:stretch>
            <a:fillRect/>
          </a:stretch>
        </p:blipFill>
        <p:spPr>
          <a:xfrm>
            <a:off x="6995779" y="2804050"/>
            <a:ext cx="3847672" cy="234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58" name="Shape 358"/>
        <p:cNvGrpSpPr/>
        <p:nvPr/>
      </p:nvGrpSpPr>
      <p:grpSpPr>
        <a:xfrm>
          <a:off x="0" y="0"/>
          <a:ext cx="0" cy="0"/>
          <a:chOff x="0" y="0"/>
          <a:chExt cx="0" cy="0"/>
        </a:xfrm>
      </p:grpSpPr>
      <p:pic>
        <p:nvPicPr>
          <p:cNvPr id="359" name="Google Shape;359;g373665d42bb_0_723"/>
          <p:cNvPicPr preferRelativeResize="0"/>
          <p:nvPr/>
        </p:nvPicPr>
        <p:blipFill rotWithShape="1">
          <a:blip r:embed="rId3">
            <a:alphaModFix/>
          </a:blip>
          <a:srcRect b="0" l="0" r="0" t="0"/>
          <a:stretch/>
        </p:blipFill>
        <p:spPr>
          <a:xfrm>
            <a:off x="3122325" y="1688375"/>
            <a:ext cx="6068075" cy="341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63" name="Shape 363"/>
        <p:cNvGrpSpPr/>
        <p:nvPr/>
      </p:nvGrpSpPr>
      <p:grpSpPr>
        <a:xfrm>
          <a:off x="0" y="0"/>
          <a:ext cx="0" cy="0"/>
          <a:chOff x="0" y="0"/>
          <a:chExt cx="0" cy="0"/>
        </a:xfrm>
      </p:grpSpPr>
      <p:sp>
        <p:nvSpPr>
          <p:cNvPr id="364" name="Google Shape;364;g373665d42bb_0_1099"/>
          <p:cNvSpPr txBox="1"/>
          <p:nvPr/>
        </p:nvSpPr>
        <p:spPr>
          <a:xfrm>
            <a:off x="661275" y="2373502"/>
            <a:ext cx="1389900" cy="144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
        <p:nvSpPr>
          <p:cNvPr id="365" name="Google Shape;365;g373665d42bb_0_1099"/>
          <p:cNvSpPr txBox="1"/>
          <p:nvPr/>
        </p:nvSpPr>
        <p:spPr>
          <a:xfrm>
            <a:off x="2013400" y="1195700"/>
            <a:ext cx="1237500" cy="14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0"/>
              <a:buFont typeface="Arial"/>
              <a:buNone/>
            </a:pPr>
            <a:r>
              <a:rPr b="0" i="0" lang="no-NO" sz="8500" u="none" cap="none" strike="noStrike">
                <a:solidFill>
                  <a:schemeClr val="dk1"/>
                </a:solidFill>
                <a:latin typeface="PT Sans"/>
                <a:ea typeface="PT Sans"/>
                <a:cs typeface="PT Sans"/>
                <a:sym typeface="PT Sans"/>
              </a:rPr>
              <a:t>🍕</a:t>
            </a:r>
            <a:endParaRPr b="0" i="0" sz="8500" u="none" cap="none" strike="noStrike">
              <a:solidFill>
                <a:schemeClr val="dk1"/>
              </a:solidFill>
              <a:latin typeface="PT Sans"/>
              <a:ea typeface="PT Sans"/>
              <a:cs typeface="PT Sans"/>
              <a:sym typeface="PT Sans"/>
            </a:endParaRPr>
          </a:p>
        </p:txBody>
      </p:sp>
      <p:sp>
        <p:nvSpPr>
          <p:cNvPr id="366" name="Google Shape;366;g373665d42bb_0_1099"/>
          <p:cNvSpPr txBox="1"/>
          <p:nvPr/>
        </p:nvSpPr>
        <p:spPr>
          <a:xfrm>
            <a:off x="508875" y="304325"/>
            <a:ext cx="1283100" cy="15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0"/>
              <a:buFont typeface="Arial"/>
              <a:buNone/>
            </a:pPr>
            <a:r>
              <a:rPr b="0" i="0" lang="no-NO" sz="9000" u="none" cap="none" strike="noStrike">
                <a:solidFill>
                  <a:schemeClr val="dk1"/>
                </a:solidFill>
                <a:latin typeface="PT Sans"/>
                <a:ea typeface="PT Sans"/>
                <a:cs typeface="PT Sans"/>
                <a:sym typeface="PT Sans"/>
              </a:rPr>
              <a:t>🧸</a:t>
            </a:r>
            <a:endParaRPr b="0" i="0" sz="9000" u="none" cap="none" strike="noStrike">
              <a:solidFill>
                <a:schemeClr val="dk1"/>
              </a:solidFill>
              <a:latin typeface="PT Sans"/>
              <a:ea typeface="PT Sans"/>
              <a:cs typeface="PT Sans"/>
              <a:sym typeface="PT Sans"/>
            </a:endParaRPr>
          </a:p>
        </p:txBody>
      </p:sp>
      <p:sp>
        <p:nvSpPr>
          <p:cNvPr id="367" name="Google Shape;367;g373665d42bb_0_1099"/>
          <p:cNvSpPr txBox="1"/>
          <p:nvPr/>
        </p:nvSpPr>
        <p:spPr>
          <a:xfrm>
            <a:off x="2455275" y="3405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68" name="Google Shape;368;g373665d42bb_0_1099"/>
          <p:cNvSpPr txBox="1"/>
          <p:nvPr/>
        </p:nvSpPr>
        <p:spPr>
          <a:xfrm>
            <a:off x="3545475" y="471472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69" name="Google Shape;369;g373665d42bb_0_1099"/>
          <p:cNvSpPr txBox="1"/>
          <p:nvPr/>
        </p:nvSpPr>
        <p:spPr>
          <a:xfrm>
            <a:off x="661275" y="489057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0" name="Google Shape;370;g373665d42bb_0_1099"/>
          <p:cNvSpPr txBox="1"/>
          <p:nvPr/>
        </p:nvSpPr>
        <p:spPr>
          <a:xfrm>
            <a:off x="3799150" y="200060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1" name="Google Shape;371;g373665d42bb_0_1099"/>
          <p:cNvSpPr txBox="1"/>
          <p:nvPr/>
        </p:nvSpPr>
        <p:spPr>
          <a:xfrm>
            <a:off x="3702975" y="11817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2" name="Google Shape;372;g373665d42bb_0_1099"/>
          <p:cNvSpPr txBox="1"/>
          <p:nvPr/>
        </p:nvSpPr>
        <p:spPr>
          <a:xfrm>
            <a:off x="5682650" y="8965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3" name="Google Shape;373;g373665d42bb_0_1099"/>
          <p:cNvSpPr txBox="1"/>
          <p:nvPr/>
        </p:nvSpPr>
        <p:spPr>
          <a:xfrm>
            <a:off x="5255125" y="326577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4" name="Google Shape;374;g373665d42bb_0_1099"/>
          <p:cNvSpPr txBox="1"/>
          <p:nvPr/>
        </p:nvSpPr>
        <p:spPr>
          <a:xfrm>
            <a:off x="6028875" y="5088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5" name="Google Shape;375;g373665d42bb_0_1099"/>
          <p:cNvSpPr txBox="1"/>
          <p:nvPr/>
        </p:nvSpPr>
        <p:spPr>
          <a:xfrm>
            <a:off x="6894700" y="206550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6" name="Google Shape;376;g373665d42bb_0_1099"/>
          <p:cNvSpPr txBox="1"/>
          <p:nvPr/>
        </p:nvSpPr>
        <p:spPr>
          <a:xfrm>
            <a:off x="8391100" y="30432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7" name="Google Shape;377;g373665d42bb_0_1099"/>
          <p:cNvSpPr txBox="1"/>
          <p:nvPr/>
        </p:nvSpPr>
        <p:spPr>
          <a:xfrm>
            <a:off x="10568675" y="19330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8" name="Google Shape;378;g373665d42bb_0_1099"/>
          <p:cNvSpPr txBox="1"/>
          <p:nvPr/>
        </p:nvSpPr>
        <p:spPr>
          <a:xfrm>
            <a:off x="8879475" y="27620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9" name="Google Shape;379;g373665d42bb_0_1099"/>
          <p:cNvSpPr txBox="1"/>
          <p:nvPr/>
        </p:nvSpPr>
        <p:spPr>
          <a:xfrm>
            <a:off x="7931825" y="4414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80" name="Google Shape;380;g373665d42bb_0_1099"/>
          <p:cNvSpPr txBox="1"/>
          <p:nvPr/>
        </p:nvSpPr>
        <p:spPr>
          <a:xfrm>
            <a:off x="10120600" y="4414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81" name="Google Shape;381;g373665d42bb_0_1099"/>
          <p:cNvSpPr txBox="1"/>
          <p:nvPr/>
        </p:nvSpPr>
        <p:spPr>
          <a:xfrm>
            <a:off x="10648425" y="4802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85" name="Shape 385"/>
        <p:cNvGrpSpPr/>
        <p:nvPr/>
      </p:nvGrpSpPr>
      <p:grpSpPr>
        <a:xfrm>
          <a:off x="0" y="0"/>
          <a:ext cx="0" cy="0"/>
          <a:chOff x="0" y="0"/>
          <a:chExt cx="0" cy="0"/>
        </a:xfrm>
      </p:grpSpPr>
      <p:grpSp>
        <p:nvGrpSpPr>
          <p:cNvPr id="386" name="Google Shape;386;g37a32548c6d_0_35"/>
          <p:cNvGrpSpPr/>
          <p:nvPr/>
        </p:nvGrpSpPr>
        <p:grpSpPr>
          <a:xfrm>
            <a:off x="3427043" y="1839775"/>
            <a:ext cx="5337900" cy="3178500"/>
            <a:chOff x="3427043" y="1839775"/>
            <a:chExt cx="5337900" cy="3178500"/>
          </a:xfrm>
        </p:grpSpPr>
        <p:sp>
          <p:nvSpPr>
            <p:cNvPr id="387" name="Google Shape;387;g37a32548c6d_0_35"/>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37a32548c6d_0_35"/>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T Sans"/>
                <a:ea typeface="PT Sans"/>
                <a:cs typeface="PT Sans"/>
                <a:sym typeface="PT Sans"/>
              </a:endParaRPr>
            </a:p>
          </p:txBody>
        </p:sp>
      </p:grpSp>
      <p:sp>
        <p:nvSpPr>
          <p:cNvPr id="389" name="Google Shape;389;g37a32548c6d_0_35"/>
          <p:cNvSpPr txBox="1"/>
          <p:nvPr>
            <p:ph idx="4294967295" type="ctrTitle"/>
          </p:nvPr>
        </p:nvSpPr>
        <p:spPr>
          <a:xfrm rot="-222216">
            <a:off x="3513750" y="2841149"/>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600">
                <a:solidFill>
                  <a:srgbClr val="EBFFB9"/>
                </a:solidFill>
              </a:rPr>
              <a:t>Spørsmål 4:</a:t>
            </a:r>
            <a:br>
              <a:rPr lang="no-NO" sz="1600">
                <a:solidFill>
                  <a:srgbClr val="EBFFB9"/>
                </a:solidFill>
              </a:rPr>
            </a:br>
            <a:endParaRPr sz="16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latin typeface="PT Sans"/>
                <a:ea typeface="PT Sans"/>
                <a:cs typeface="PT Sans"/>
                <a:sym typeface="PT Sans"/>
              </a:rPr>
              <a:t>Klarer dere å huske tre av </a:t>
            </a:r>
            <a:r>
              <a:rPr i="1" lang="no-NO" sz="2500">
                <a:solidFill>
                  <a:srgbClr val="EBFFB9"/>
                </a:solidFill>
                <a:latin typeface="PT Sans"/>
                <a:ea typeface="PT Sans"/>
                <a:cs typeface="PT Sans"/>
                <a:sym typeface="PT Sans"/>
              </a:rPr>
              <a:t>resirkuleringsdunkene</a:t>
            </a:r>
            <a:r>
              <a:rPr lang="no-NO" sz="2500">
                <a:solidFill>
                  <a:srgbClr val="EBFFB9"/>
                </a:solidFill>
                <a:latin typeface="PT Sans"/>
                <a:ea typeface="PT Sans"/>
                <a:cs typeface="PT Sans"/>
                <a:sym typeface="PT Sans"/>
              </a:rPr>
              <a:t> det er lurt å </a:t>
            </a:r>
            <a:br>
              <a:rPr lang="no-NO" sz="2500">
                <a:solidFill>
                  <a:srgbClr val="EBFFB9"/>
                </a:solidFill>
                <a:latin typeface="PT Sans"/>
                <a:ea typeface="PT Sans"/>
                <a:cs typeface="PT Sans"/>
                <a:sym typeface="PT Sans"/>
              </a:rPr>
            </a:br>
            <a:r>
              <a:rPr lang="no-NO" sz="2500">
                <a:solidFill>
                  <a:srgbClr val="EBFFB9"/>
                </a:solidFill>
                <a:latin typeface="PT Sans"/>
                <a:ea typeface="PT Sans"/>
                <a:cs typeface="PT Sans"/>
                <a:sym typeface="PT Sans"/>
              </a:rPr>
              <a:t>ha både hjemme og på skolen?</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90" name="Google Shape;390;g37a32548c6d_0_35"/>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NO" sz="10000"/>
              <a:t>🤔</a:t>
            </a:r>
            <a:endParaRPr sz="10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94" name="Shape 394"/>
        <p:cNvGrpSpPr/>
        <p:nvPr/>
      </p:nvGrpSpPr>
      <p:grpSpPr>
        <a:xfrm>
          <a:off x="0" y="0"/>
          <a:ext cx="0" cy="0"/>
          <a:chOff x="0" y="0"/>
          <a:chExt cx="0" cy="0"/>
        </a:xfrm>
      </p:grpSpPr>
      <p:pic>
        <p:nvPicPr>
          <p:cNvPr id="395" name="Google Shape;395;g373665d42bb_0_1360" title="100107_batterier_v2.00_00_18_02.Still019.jpg"/>
          <p:cNvPicPr preferRelativeResize="0"/>
          <p:nvPr/>
        </p:nvPicPr>
        <p:blipFill rotWithShape="1">
          <a:blip r:embed="rId3">
            <a:alphaModFix/>
          </a:blip>
          <a:srcRect b="0" l="0" r="0" t="0"/>
          <a:stretch/>
        </p:blipFill>
        <p:spPr>
          <a:xfrm>
            <a:off x="8380900" y="4176975"/>
            <a:ext cx="1523727" cy="1523727"/>
          </a:xfrm>
          <a:prstGeom prst="rect">
            <a:avLst/>
          </a:prstGeom>
          <a:noFill/>
          <a:ln>
            <a:noFill/>
          </a:ln>
        </p:spPr>
      </p:pic>
      <p:pic>
        <p:nvPicPr>
          <p:cNvPr id="396" name="Google Shape;396;g373665d42bb_0_1360"/>
          <p:cNvPicPr preferRelativeResize="0"/>
          <p:nvPr/>
        </p:nvPicPr>
        <p:blipFill rotWithShape="1">
          <a:blip r:embed="rId4">
            <a:alphaModFix/>
          </a:blip>
          <a:srcRect b="0" l="10842" r="49616" t="37304"/>
          <a:stretch/>
        </p:blipFill>
        <p:spPr>
          <a:xfrm>
            <a:off x="3392325" y="3012075"/>
            <a:ext cx="2555776" cy="2688626"/>
          </a:xfrm>
          <a:prstGeom prst="rect">
            <a:avLst/>
          </a:prstGeom>
          <a:noFill/>
          <a:ln>
            <a:noFill/>
          </a:ln>
        </p:spPr>
      </p:pic>
      <p:pic>
        <p:nvPicPr>
          <p:cNvPr id="397" name="Google Shape;397;g373665d42bb_0_1360"/>
          <p:cNvPicPr preferRelativeResize="0"/>
          <p:nvPr/>
        </p:nvPicPr>
        <p:blipFill rotWithShape="1">
          <a:blip r:embed="rId5">
            <a:alphaModFix/>
          </a:blip>
          <a:srcRect b="0" l="0" r="0" t="0"/>
          <a:stretch/>
        </p:blipFill>
        <p:spPr>
          <a:xfrm>
            <a:off x="2285175" y="3974825"/>
            <a:ext cx="1107162" cy="1725875"/>
          </a:xfrm>
          <a:prstGeom prst="rect">
            <a:avLst/>
          </a:prstGeom>
          <a:noFill/>
          <a:ln>
            <a:noFill/>
          </a:ln>
        </p:spPr>
      </p:pic>
      <p:pic>
        <p:nvPicPr>
          <p:cNvPr id="398" name="Google Shape;398;g373665d42bb_0_1360"/>
          <p:cNvPicPr preferRelativeResize="0"/>
          <p:nvPr/>
        </p:nvPicPr>
        <p:blipFill rotWithShape="1">
          <a:blip r:embed="rId4">
            <a:alphaModFix/>
          </a:blip>
          <a:srcRect b="0" l="50541" r="30562" t="37304"/>
          <a:stretch/>
        </p:blipFill>
        <p:spPr>
          <a:xfrm>
            <a:off x="7267299" y="3012075"/>
            <a:ext cx="1221299" cy="2688626"/>
          </a:xfrm>
          <a:prstGeom prst="rect">
            <a:avLst/>
          </a:prstGeom>
          <a:noFill/>
          <a:ln>
            <a:noFill/>
          </a:ln>
        </p:spPr>
      </p:pic>
      <p:pic>
        <p:nvPicPr>
          <p:cNvPr id="399" name="Google Shape;399;g373665d42bb_0_1360"/>
          <p:cNvPicPr preferRelativeResize="0"/>
          <p:nvPr/>
        </p:nvPicPr>
        <p:blipFill rotWithShape="1">
          <a:blip r:embed="rId4">
            <a:alphaModFix/>
          </a:blip>
          <a:srcRect b="496" l="69530" r="9851" t="38054"/>
          <a:stretch/>
        </p:blipFill>
        <p:spPr>
          <a:xfrm>
            <a:off x="5932975" y="3012075"/>
            <a:ext cx="1359575" cy="2688626"/>
          </a:xfrm>
          <a:prstGeom prst="rect">
            <a:avLst/>
          </a:prstGeom>
          <a:noFill/>
          <a:ln>
            <a:noFill/>
          </a:ln>
        </p:spPr>
      </p:pic>
      <p:pic>
        <p:nvPicPr>
          <p:cNvPr id="400" name="Google Shape;400;g373665d42bb_0_1360" title="Oh Yeah Yes GIF by Mauro Gatti.gif"/>
          <p:cNvPicPr preferRelativeResize="0"/>
          <p:nvPr/>
        </p:nvPicPr>
        <p:blipFill>
          <a:blip r:embed="rId6">
            <a:alphaModFix/>
          </a:blip>
          <a:stretch>
            <a:fillRect/>
          </a:stretch>
        </p:blipFill>
        <p:spPr>
          <a:xfrm rot="-503983">
            <a:off x="1456675" y="860450"/>
            <a:ext cx="2405750" cy="2405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04" name="Shape 404"/>
        <p:cNvGrpSpPr/>
        <p:nvPr/>
      </p:nvGrpSpPr>
      <p:grpSpPr>
        <a:xfrm>
          <a:off x="0" y="0"/>
          <a:ext cx="0" cy="0"/>
          <a:chOff x="0" y="0"/>
          <a:chExt cx="0" cy="0"/>
        </a:xfrm>
      </p:grpSpPr>
      <p:grpSp>
        <p:nvGrpSpPr>
          <p:cNvPr id="405" name="Google Shape;405;g37a32548c6d_0_15"/>
          <p:cNvGrpSpPr/>
          <p:nvPr/>
        </p:nvGrpSpPr>
        <p:grpSpPr>
          <a:xfrm>
            <a:off x="3427043" y="1839775"/>
            <a:ext cx="5337900" cy="3178500"/>
            <a:chOff x="3427043" y="1839775"/>
            <a:chExt cx="5337900" cy="3178500"/>
          </a:xfrm>
        </p:grpSpPr>
        <p:sp>
          <p:nvSpPr>
            <p:cNvPr id="406" name="Google Shape;406;g37a32548c6d_0_15"/>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37a32548c6d_0_15"/>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T Sans"/>
                <a:ea typeface="PT Sans"/>
                <a:cs typeface="PT Sans"/>
                <a:sym typeface="PT Sans"/>
              </a:endParaRPr>
            </a:p>
          </p:txBody>
        </p:sp>
      </p:grpSp>
      <p:sp>
        <p:nvSpPr>
          <p:cNvPr id="408" name="Google Shape;408;g37a32548c6d_0_15"/>
          <p:cNvSpPr txBox="1"/>
          <p:nvPr>
            <p:ph idx="4294967295" type="ctrTitle"/>
          </p:nvPr>
        </p:nvSpPr>
        <p:spPr>
          <a:xfrm rot="-222216">
            <a:off x="3524525" y="2659849"/>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600" u="none" cap="none" strike="noStrike">
                <a:solidFill>
                  <a:srgbClr val="EBFFB9"/>
                </a:solidFill>
                <a:latin typeface="Arial"/>
                <a:ea typeface="Arial"/>
                <a:cs typeface="Arial"/>
                <a:sym typeface="Arial"/>
              </a:rPr>
              <a:t>Spørsmål 5:</a:t>
            </a:r>
            <a:br>
              <a:rPr b="0" i="0" lang="no-NO" sz="1600" u="none" cap="none" strike="noStrike">
                <a:solidFill>
                  <a:srgbClr val="EBFFB9"/>
                </a:solidFill>
                <a:latin typeface="Arial"/>
                <a:ea typeface="Arial"/>
                <a:cs typeface="Arial"/>
                <a:sym typeface="Arial"/>
              </a:rPr>
            </a:br>
            <a:endParaRPr b="0" i="0" sz="16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b="0" i="0" lang="no-NO" sz="2500" u="none" cap="none" strike="noStrike">
                <a:solidFill>
                  <a:srgbClr val="EBFFB9"/>
                </a:solidFill>
                <a:latin typeface="PT Sans"/>
                <a:ea typeface="PT Sans"/>
                <a:cs typeface="PT Sans"/>
                <a:sym typeface="PT Sans"/>
              </a:rPr>
              <a:t>Hvorfor har mange av tingene </a:t>
            </a:r>
            <a:br>
              <a:rPr b="0" i="0" lang="no-NO" sz="2500" u="none" cap="none" strike="noStrike">
                <a:solidFill>
                  <a:srgbClr val="EBFFB9"/>
                </a:solidFill>
                <a:latin typeface="PT Sans"/>
                <a:ea typeface="PT Sans"/>
                <a:cs typeface="PT Sans"/>
                <a:sym typeface="PT Sans"/>
              </a:rPr>
            </a:br>
            <a:r>
              <a:rPr b="0" i="0" lang="no-NO" sz="2500" u="none" cap="none" strike="noStrike">
                <a:solidFill>
                  <a:srgbClr val="EBFFB9"/>
                </a:solidFill>
                <a:latin typeface="PT Sans"/>
                <a:ea typeface="PT Sans"/>
                <a:cs typeface="PT Sans"/>
                <a:sym typeface="PT Sans"/>
              </a:rPr>
              <a:t>som skal sorteres</a:t>
            </a:r>
            <a:r>
              <a:rPr b="0" i="1" lang="no-NO" sz="2500" u="none" cap="none" strike="noStrike">
                <a:solidFill>
                  <a:srgbClr val="EBFFB9"/>
                </a:solidFill>
                <a:latin typeface="PT Sans"/>
                <a:ea typeface="PT Sans"/>
                <a:cs typeface="PT Sans"/>
                <a:sym typeface="PT Sans"/>
              </a:rPr>
              <a:t> sorteringsmerker?</a:t>
            </a:r>
            <a:r>
              <a:rPr b="0" i="0" lang="no-NO" sz="2500" u="none" cap="none" strike="noStrike">
                <a:solidFill>
                  <a:srgbClr val="EBFFB9"/>
                </a:solidFill>
                <a:latin typeface="PT Sans"/>
                <a:ea typeface="PT Sans"/>
                <a:cs typeface="PT Sans"/>
                <a:sym typeface="PT Sans"/>
              </a:rPr>
              <a:t>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p:txBody>
      </p:sp>
      <p:sp>
        <p:nvSpPr>
          <p:cNvPr id="409" name="Google Shape;409;g37a32548c6d_0_15"/>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NO" sz="10000"/>
              <a:t>🤔</a:t>
            </a:r>
            <a:endParaRPr sz="10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13" name="Shape 413"/>
        <p:cNvGrpSpPr/>
        <p:nvPr/>
      </p:nvGrpSpPr>
      <p:grpSpPr>
        <a:xfrm>
          <a:off x="0" y="0"/>
          <a:ext cx="0" cy="0"/>
          <a:chOff x="0" y="0"/>
          <a:chExt cx="0" cy="0"/>
        </a:xfrm>
      </p:grpSpPr>
      <p:pic>
        <p:nvPicPr>
          <p:cNvPr id="414" name="Google Shape;414;g373665d42bb_0_1615"/>
          <p:cNvPicPr preferRelativeResize="0"/>
          <p:nvPr/>
        </p:nvPicPr>
        <p:blipFill rotWithShape="1">
          <a:blip r:embed="rId3">
            <a:alphaModFix/>
          </a:blip>
          <a:srcRect b="0" l="0" r="0" t="0"/>
          <a:stretch/>
        </p:blipFill>
        <p:spPr>
          <a:xfrm rot="-919918">
            <a:off x="2792125" y="748124"/>
            <a:ext cx="1171775" cy="1171775"/>
          </a:xfrm>
          <a:prstGeom prst="rect">
            <a:avLst/>
          </a:prstGeom>
          <a:noFill/>
          <a:ln>
            <a:noFill/>
          </a:ln>
        </p:spPr>
      </p:pic>
      <p:pic>
        <p:nvPicPr>
          <p:cNvPr id="415" name="Google Shape;415;g373665d42bb_0_1615"/>
          <p:cNvPicPr preferRelativeResize="0"/>
          <p:nvPr/>
        </p:nvPicPr>
        <p:blipFill rotWithShape="1">
          <a:blip r:embed="rId4">
            <a:alphaModFix/>
          </a:blip>
          <a:srcRect b="0" l="0" r="0" t="0"/>
          <a:stretch/>
        </p:blipFill>
        <p:spPr>
          <a:xfrm rot="700934">
            <a:off x="4544725" y="748125"/>
            <a:ext cx="1171775" cy="1171775"/>
          </a:xfrm>
          <a:prstGeom prst="rect">
            <a:avLst/>
          </a:prstGeom>
          <a:noFill/>
          <a:ln>
            <a:noFill/>
          </a:ln>
        </p:spPr>
      </p:pic>
      <p:pic>
        <p:nvPicPr>
          <p:cNvPr id="416" name="Google Shape;416;g373665d42bb_0_1615"/>
          <p:cNvPicPr preferRelativeResize="0"/>
          <p:nvPr/>
        </p:nvPicPr>
        <p:blipFill rotWithShape="1">
          <a:blip r:embed="rId5">
            <a:alphaModFix/>
          </a:blip>
          <a:srcRect b="0" l="0" r="0" t="0"/>
          <a:stretch/>
        </p:blipFill>
        <p:spPr>
          <a:xfrm rot="-783426">
            <a:off x="6373525" y="748124"/>
            <a:ext cx="1171775" cy="1171775"/>
          </a:xfrm>
          <a:prstGeom prst="rect">
            <a:avLst/>
          </a:prstGeom>
          <a:noFill/>
          <a:ln>
            <a:noFill/>
          </a:ln>
        </p:spPr>
      </p:pic>
      <p:pic>
        <p:nvPicPr>
          <p:cNvPr id="417" name="Google Shape;417;g373665d42bb_0_1615"/>
          <p:cNvPicPr preferRelativeResize="0"/>
          <p:nvPr/>
        </p:nvPicPr>
        <p:blipFill rotWithShape="1">
          <a:blip r:embed="rId6">
            <a:alphaModFix/>
          </a:blip>
          <a:srcRect b="0" l="0" r="0" t="0"/>
          <a:stretch/>
        </p:blipFill>
        <p:spPr>
          <a:xfrm rot="541603">
            <a:off x="8202325" y="748125"/>
            <a:ext cx="1171775" cy="1171775"/>
          </a:xfrm>
          <a:prstGeom prst="rect">
            <a:avLst/>
          </a:prstGeom>
          <a:noFill/>
          <a:ln>
            <a:noFill/>
          </a:ln>
        </p:spPr>
      </p:pic>
      <p:pic>
        <p:nvPicPr>
          <p:cNvPr id="418" name="Google Shape;418;g373665d42bb_0_1615"/>
          <p:cNvPicPr preferRelativeResize="0"/>
          <p:nvPr/>
        </p:nvPicPr>
        <p:blipFill rotWithShape="1">
          <a:blip r:embed="rId7">
            <a:alphaModFix/>
          </a:blip>
          <a:srcRect b="0" l="0" r="0" t="0"/>
          <a:stretch/>
        </p:blipFill>
        <p:spPr>
          <a:xfrm rot="1099880">
            <a:off x="4593700" y="4528925"/>
            <a:ext cx="1171774" cy="1171774"/>
          </a:xfrm>
          <a:prstGeom prst="rect">
            <a:avLst/>
          </a:prstGeom>
          <a:noFill/>
          <a:ln>
            <a:noFill/>
          </a:ln>
        </p:spPr>
      </p:pic>
      <p:pic>
        <p:nvPicPr>
          <p:cNvPr id="419" name="Google Shape;419;g373665d42bb_0_1615"/>
          <p:cNvPicPr preferRelativeResize="0"/>
          <p:nvPr/>
        </p:nvPicPr>
        <p:blipFill rotWithShape="1">
          <a:blip r:embed="rId8">
            <a:alphaModFix/>
          </a:blip>
          <a:srcRect b="0" l="0" r="0" t="0"/>
          <a:stretch/>
        </p:blipFill>
        <p:spPr>
          <a:xfrm rot="541603">
            <a:off x="2719100" y="2614512"/>
            <a:ext cx="1171775" cy="1171775"/>
          </a:xfrm>
          <a:prstGeom prst="rect">
            <a:avLst/>
          </a:prstGeom>
          <a:noFill/>
          <a:ln>
            <a:noFill/>
          </a:ln>
        </p:spPr>
      </p:pic>
      <p:pic>
        <p:nvPicPr>
          <p:cNvPr id="420" name="Google Shape;420;g373665d42bb_0_1615"/>
          <p:cNvPicPr preferRelativeResize="0"/>
          <p:nvPr/>
        </p:nvPicPr>
        <p:blipFill rotWithShape="1">
          <a:blip r:embed="rId9">
            <a:alphaModFix/>
          </a:blip>
          <a:srcRect b="0" l="0" r="0" t="0"/>
          <a:stretch/>
        </p:blipFill>
        <p:spPr>
          <a:xfrm rot="-1455042">
            <a:off x="4471700" y="2614513"/>
            <a:ext cx="1171775" cy="1171775"/>
          </a:xfrm>
          <a:prstGeom prst="rect">
            <a:avLst/>
          </a:prstGeom>
          <a:noFill/>
          <a:ln>
            <a:noFill/>
          </a:ln>
        </p:spPr>
      </p:pic>
      <p:pic>
        <p:nvPicPr>
          <p:cNvPr id="421" name="Google Shape;421;g373665d42bb_0_1615"/>
          <p:cNvPicPr preferRelativeResize="0"/>
          <p:nvPr/>
        </p:nvPicPr>
        <p:blipFill rotWithShape="1">
          <a:blip r:embed="rId10">
            <a:alphaModFix/>
          </a:blip>
          <a:srcRect b="0" l="0" r="0" t="0"/>
          <a:stretch/>
        </p:blipFill>
        <p:spPr>
          <a:xfrm rot="1099880">
            <a:off x="6300500" y="2614512"/>
            <a:ext cx="1171774" cy="1171774"/>
          </a:xfrm>
          <a:prstGeom prst="rect">
            <a:avLst/>
          </a:prstGeom>
          <a:noFill/>
          <a:ln>
            <a:noFill/>
          </a:ln>
        </p:spPr>
      </p:pic>
      <p:pic>
        <p:nvPicPr>
          <p:cNvPr id="422" name="Google Shape;422;g373665d42bb_0_1615"/>
          <p:cNvPicPr preferRelativeResize="0"/>
          <p:nvPr/>
        </p:nvPicPr>
        <p:blipFill rotWithShape="1">
          <a:blip r:embed="rId11">
            <a:alphaModFix/>
          </a:blip>
          <a:srcRect b="0" l="0" r="0" t="0"/>
          <a:stretch/>
        </p:blipFill>
        <p:spPr>
          <a:xfrm rot="-919918">
            <a:off x="8251725" y="2614512"/>
            <a:ext cx="1171775" cy="1171775"/>
          </a:xfrm>
          <a:prstGeom prst="rect">
            <a:avLst/>
          </a:prstGeom>
          <a:noFill/>
          <a:ln>
            <a:noFill/>
          </a:ln>
        </p:spPr>
      </p:pic>
      <p:pic>
        <p:nvPicPr>
          <p:cNvPr id="423" name="Google Shape;423;g373665d42bb_0_1615"/>
          <p:cNvPicPr preferRelativeResize="0"/>
          <p:nvPr/>
        </p:nvPicPr>
        <p:blipFill rotWithShape="1">
          <a:blip r:embed="rId12">
            <a:alphaModFix/>
          </a:blip>
          <a:srcRect b="0" l="0" r="0" t="0"/>
          <a:stretch/>
        </p:blipFill>
        <p:spPr>
          <a:xfrm rot="700934">
            <a:off x="8279300" y="4502713"/>
            <a:ext cx="1171775" cy="1171775"/>
          </a:xfrm>
          <a:prstGeom prst="rect">
            <a:avLst/>
          </a:prstGeom>
          <a:noFill/>
          <a:ln>
            <a:noFill/>
          </a:ln>
        </p:spPr>
      </p:pic>
      <p:pic>
        <p:nvPicPr>
          <p:cNvPr id="424" name="Google Shape;424;g373665d42bb_0_1615"/>
          <p:cNvPicPr preferRelativeResize="0"/>
          <p:nvPr/>
        </p:nvPicPr>
        <p:blipFill rotWithShape="1">
          <a:blip r:embed="rId13">
            <a:alphaModFix/>
          </a:blip>
          <a:srcRect b="0" l="0" r="0" t="0"/>
          <a:stretch/>
        </p:blipFill>
        <p:spPr>
          <a:xfrm rot="-783426">
            <a:off x="6376700" y="4480887"/>
            <a:ext cx="1171775" cy="1171775"/>
          </a:xfrm>
          <a:prstGeom prst="rect">
            <a:avLst/>
          </a:prstGeom>
          <a:noFill/>
          <a:ln>
            <a:noFill/>
          </a:ln>
        </p:spPr>
      </p:pic>
      <p:pic>
        <p:nvPicPr>
          <p:cNvPr id="425" name="Google Shape;425;g373665d42bb_0_1615"/>
          <p:cNvPicPr preferRelativeResize="0"/>
          <p:nvPr/>
        </p:nvPicPr>
        <p:blipFill rotWithShape="1">
          <a:blip r:embed="rId14">
            <a:alphaModFix/>
          </a:blip>
          <a:srcRect b="0" l="0" r="0" t="0"/>
          <a:stretch/>
        </p:blipFill>
        <p:spPr>
          <a:xfrm rot="-919918">
            <a:off x="2834763" y="4617674"/>
            <a:ext cx="1171775" cy="117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29" name="Shape 429"/>
        <p:cNvGrpSpPr/>
        <p:nvPr/>
      </p:nvGrpSpPr>
      <p:grpSpPr>
        <a:xfrm>
          <a:off x="0" y="0"/>
          <a:ext cx="0" cy="0"/>
          <a:chOff x="0" y="0"/>
          <a:chExt cx="0" cy="0"/>
        </a:xfrm>
      </p:grpSpPr>
      <p:pic>
        <p:nvPicPr>
          <p:cNvPr id="430" name="Google Shape;430;g373665d42bb_0_1740"/>
          <p:cNvPicPr preferRelativeResize="0"/>
          <p:nvPr/>
        </p:nvPicPr>
        <p:blipFill rotWithShape="1">
          <a:blip r:embed="rId3">
            <a:alphaModFix/>
          </a:blip>
          <a:srcRect b="0" l="0" r="0" t="0"/>
          <a:stretch/>
        </p:blipFill>
        <p:spPr>
          <a:xfrm rot="-1660479">
            <a:off x="1810434" y="1084993"/>
            <a:ext cx="2432707" cy="4428614"/>
          </a:xfrm>
          <a:prstGeom prst="rect">
            <a:avLst/>
          </a:prstGeom>
          <a:noFill/>
          <a:ln>
            <a:noFill/>
          </a:ln>
        </p:spPr>
      </p:pic>
      <p:sp>
        <p:nvSpPr>
          <p:cNvPr id="431" name="Google Shape;431;g373665d42bb_0_1740"/>
          <p:cNvSpPr txBox="1"/>
          <p:nvPr/>
        </p:nvSpPr>
        <p:spPr>
          <a:xfrm>
            <a:off x="5680646" y="27249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pic>
        <p:nvPicPr>
          <p:cNvPr id="432" name="Google Shape;432;g373665d42bb_0_1740"/>
          <p:cNvPicPr preferRelativeResize="0"/>
          <p:nvPr/>
        </p:nvPicPr>
        <p:blipFill rotWithShape="1">
          <a:blip r:embed="rId4">
            <a:alphaModFix/>
          </a:blip>
          <a:srcRect b="0" l="169" r="177" t="0"/>
          <a:stretch/>
        </p:blipFill>
        <p:spPr>
          <a:xfrm rot="541594">
            <a:off x="7926265" y="2346965"/>
            <a:ext cx="1617649" cy="19046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66" name="Shape 266"/>
        <p:cNvGrpSpPr/>
        <p:nvPr/>
      </p:nvGrpSpPr>
      <p:grpSpPr>
        <a:xfrm>
          <a:off x="0" y="0"/>
          <a:ext cx="0" cy="0"/>
          <a:chOff x="0" y="0"/>
          <a:chExt cx="0" cy="0"/>
        </a:xfrm>
      </p:grpSpPr>
      <p:pic>
        <p:nvPicPr>
          <p:cNvPr descr="Et bilde som inneholder bord, sitter, liten, stor&#10;&#10;Automatisk generert beskrivelse" id="267" name="Google Shape;267;g373665d42bb_0_122"/>
          <p:cNvPicPr preferRelativeResize="0"/>
          <p:nvPr/>
        </p:nvPicPr>
        <p:blipFill rotWithShape="1">
          <a:blip r:embed="rId3">
            <a:alphaModFix/>
          </a:blip>
          <a:srcRect b="0" l="0" r="0" t="0"/>
          <a:stretch/>
        </p:blipFill>
        <p:spPr>
          <a:xfrm>
            <a:off x="4714318" y="2039526"/>
            <a:ext cx="2782981" cy="2744175"/>
          </a:xfrm>
          <a:prstGeom prst="rect">
            <a:avLst/>
          </a:prstGeom>
          <a:noFill/>
          <a:ln>
            <a:noFill/>
          </a:ln>
        </p:spPr>
      </p:pic>
      <p:pic>
        <p:nvPicPr>
          <p:cNvPr id="268" name="Google Shape;268;g373665d42bb_0_122"/>
          <p:cNvPicPr preferRelativeResize="0"/>
          <p:nvPr/>
        </p:nvPicPr>
        <p:blipFill rotWithShape="1">
          <a:blip r:embed="rId4">
            <a:alphaModFix/>
          </a:blip>
          <a:srcRect b="0" l="0" r="0" t="0"/>
          <a:stretch/>
        </p:blipFill>
        <p:spPr>
          <a:xfrm>
            <a:off x="3750449" y="1869551"/>
            <a:ext cx="2587892" cy="2744406"/>
          </a:xfrm>
          <a:prstGeom prst="rect">
            <a:avLst/>
          </a:prstGeom>
          <a:noFill/>
          <a:ln>
            <a:noFill/>
          </a:ln>
        </p:spPr>
      </p:pic>
      <p:pic>
        <p:nvPicPr>
          <p:cNvPr id="269" name="Google Shape;269;g373665d42bb_0_122"/>
          <p:cNvPicPr preferRelativeResize="0"/>
          <p:nvPr/>
        </p:nvPicPr>
        <p:blipFill rotWithShape="1">
          <a:blip r:embed="rId5">
            <a:alphaModFix/>
          </a:blip>
          <a:srcRect b="0" l="0" r="0" t="0"/>
          <a:stretch/>
        </p:blipFill>
        <p:spPr>
          <a:xfrm>
            <a:off x="6619775" y="2021950"/>
            <a:ext cx="1271175" cy="1271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36" name="Shape 436"/>
        <p:cNvGrpSpPr/>
        <p:nvPr/>
      </p:nvGrpSpPr>
      <p:grpSpPr>
        <a:xfrm>
          <a:off x="0" y="0"/>
          <a:ext cx="0" cy="0"/>
          <a:chOff x="0" y="0"/>
          <a:chExt cx="0" cy="0"/>
        </a:xfrm>
      </p:grpSpPr>
      <p:pic>
        <p:nvPicPr>
          <p:cNvPr id="437" name="Google Shape;437;g36422485937_0_0" title="1-Gruppebilde-kartong-2-komprimert.jpg"/>
          <p:cNvPicPr preferRelativeResize="0"/>
          <p:nvPr/>
        </p:nvPicPr>
        <p:blipFill rotWithShape="1">
          <a:blip r:embed="rId3">
            <a:alphaModFix/>
          </a:blip>
          <a:srcRect b="8003" l="0" r="0" t="8003"/>
          <a:stretch/>
        </p:blipFill>
        <p:spPr>
          <a:xfrm rot="-860117">
            <a:off x="2930410" y="1146614"/>
            <a:ext cx="5956981" cy="3400944"/>
          </a:xfrm>
          <a:prstGeom prst="rect">
            <a:avLst/>
          </a:prstGeom>
          <a:noFill/>
          <a:ln>
            <a:noFill/>
          </a:ln>
        </p:spPr>
      </p:pic>
      <p:sp>
        <p:nvSpPr>
          <p:cNvPr id="438" name="Google Shape;438;g36422485937_0_0"/>
          <p:cNvSpPr/>
          <p:nvPr/>
        </p:nvSpPr>
        <p:spPr>
          <a:xfrm>
            <a:off x="1815925" y="3121400"/>
            <a:ext cx="8780100" cy="1243500"/>
          </a:xfrm>
          <a:prstGeom prst="rect">
            <a:avLst/>
          </a:prstGeom>
          <a:solidFill>
            <a:srgbClr val="1400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sp>
        <p:nvSpPr>
          <p:cNvPr id="439" name="Google Shape;439;g36422485937_0_0"/>
          <p:cNvSpPr txBox="1"/>
          <p:nvPr/>
        </p:nvSpPr>
        <p:spPr>
          <a:xfrm>
            <a:off x="1712425" y="3023000"/>
            <a:ext cx="8883600" cy="1369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700"/>
              <a:buFont typeface="Arial"/>
              <a:buNone/>
            </a:pPr>
            <a:r>
              <a:rPr b="0" i="0" lang="no-NO" sz="7700" u="none" cap="none" strike="noStrike">
                <a:solidFill>
                  <a:srgbClr val="EDECE5"/>
                </a:solidFill>
                <a:latin typeface="Arial"/>
                <a:ea typeface="Arial"/>
                <a:cs typeface="Arial"/>
                <a:sym typeface="Arial"/>
              </a:rPr>
              <a:t>Spill Kahoot!</a:t>
            </a:r>
            <a:endParaRPr b="0" i="0" sz="7700" u="none" cap="none" strike="noStrike">
              <a:solidFill>
                <a:srgbClr val="EDECE5"/>
              </a:solidFill>
              <a:latin typeface="Arial"/>
              <a:ea typeface="Arial"/>
              <a:cs typeface="Arial"/>
              <a:sym typeface="Arial"/>
            </a:endParaRPr>
          </a:p>
        </p:txBody>
      </p:sp>
      <p:sp>
        <p:nvSpPr>
          <p:cNvPr id="440" name="Google Shape;440;g36422485937_0_0"/>
          <p:cNvSpPr/>
          <p:nvPr/>
        </p:nvSpPr>
        <p:spPr>
          <a:xfrm>
            <a:off x="7607725" y="4811175"/>
            <a:ext cx="3205200" cy="319800"/>
          </a:xfrm>
          <a:prstGeom prst="rect">
            <a:avLst/>
          </a:prstGeom>
          <a:solidFill>
            <a:srgbClr val="1400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sp>
        <p:nvSpPr>
          <p:cNvPr id="441" name="Google Shape;441;g36422485937_0_0"/>
          <p:cNvSpPr txBox="1"/>
          <p:nvPr/>
        </p:nvSpPr>
        <p:spPr>
          <a:xfrm>
            <a:off x="7569025" y="4763325"/>
            <a:ext cx="3243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no-NO" sz="1500" u="none" cap="none" strike="noStrike">
                <a:solidFill>
                  <a:srgbClr val="EDECE5"/>
                </a:solidFill>
                <a:latin typeface="Arial"/>
                <a:ea typeface="Arial"/>
                <a:cs typeface="Arial"/>
                <a:sym typeface="Arial"/>
              </a:rPr>
              <a:t>Har dere svart belte i kildesortering?</a:t>
            </a:r>
            <a:endParaRPr b="0" i="0" sz="1500" u="none" cap="none" strike="noStrike">
              <a:solidFill>
                <a:srgbClr val="EDECE5"/>
              </a:solidFill>
              <a:latin typeface="Arial"/>
              <a:ea typeface="Arial"/>
              <a:cs typeface="Arial"/>
              <a:sym typeface="Arial"/>
            </a:endParaRPr>
          </a:p>
        </p:txBody>
      </p:sp>
      <p:sp>
        <p:nvSpPr>
          <p:cNvPr id="442" name="Google Shape;442;g36422485937_0_0"/>
          <p:cNvSpPr/>
          <p:nvPr/>
        </p:nvSpPr>
        <p:spPr>
          <a:xfrm rot="10520">
            <a:off x="3543336" y="2052592"/>
            <a:ext cx="1372506" cy="319501"/>
          </a:xfrm>
          <a:prstGeom prst="rect">
            <a:avLst/>
          </a:prstGeom>
          <a:solidFill>
            <a:srgbClr val="1400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sp>
        <p:nvSpPr>
          <p:cNvPr id="443" name="Google Shape;443;g36422485937_0_0"/>
          <p:cNvSpPr txBox="1"/>
          <p:nvPr/>
        </p:nvSpPr>
        <p:spPr>
          <a:xfrm rot="10409">
            <a:off x="3504620" y="2004775"/>
            <a:ext cx="1486207" cy="4155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no-NO" sz="1500" u="none" cap="none" strike="noStrike">
                <a:solidFill>
                  <a:srgbClr val="EDECE5"/>
                </a:solidFill>
                <a:latin typeface="Arial"/>
                <a:ea typeface="Arial"/>
                <a:cs typeface="Arial"/>
                <a:sym typeface="Arial"/>
              </a:rPr>
              <a:t>Hva skal hvor? </a:t>
            </a:r>
            <a:endParaRPr b="0" i="0" sz="1500" u="none" cap="none" strike="noStrike">
              <a:solidFill>
                <a:srgbClr val="EDECE5"/>
              </a:solidFill>
              <a:latin typeface="Arial"/>
              <a:ea typeface="Arial"/>
              <a:cs typeface="Arial"/>
              <a:sym typeface="Arial"/>
            </a:endParaRPr>
          </a:p>
        </p:txBody>
      </p:sp>
      <p:sp>
        <p:nvSpPr>
          <p:cNvPr id="444" name="Google Shape;444;g36422485937_0_0"/>
          <p:cNvSpPr txBox="1"/>
          <p:nvPr/>
        </p:nvSpPr>
        <p:spPr>
          <a:xfrm>
            <a:off x="4498025" y="932575"/>
            <a:ext cx="8574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0"/>
              <a:buFont typeface="Arial"/>
              <a:buNone/>
            </a:pPr>
            <a:r>
              <a:rPr b="0" i="0" lang="no-NO" sz="5500" u="none" cap="none" strike="noStrike">
                <a:solidFill>
                  <a:srgbClr val="000000"/>
                </a:solidFill>
                <a:latin typeface="Arial"/>
                <a:ea typeface="Arial"/>
                <a:cs typeface="Arial"/>
                <a:sym typeface="Arial"/>
              </a:rPr>
              <a:t>💭</a:t>
            </a:r>
            <a:endParaRPr b="0" i="0" sz="5500" u="none" cap="none" strike="noStrike">
              <a:solidFill>
                <a:srgbClr val="000000"/>
              </a:solidFill>
              <a:latin typeface="Arial"/>
              <a:ea typeface="Arial"/>
              <a:cs typeface="Arial"/>
              <a:sym typeface="Arial"/>
            </a:endParaRPr>
          </a:p>
        </p:txBody>
      </p:sp>
      <p:sp>
        <p:nvSpPr>
          <p:cNvPr id="445" name="Google Shape;445;g36422485937_0_0"/>
          <p:cNvSpPr txBox="1"/>
          <p:nvPr/>
        </p:nvSpPr>
        <p:spPr>
          <a:xfrm>
            <a:off x="2602125" y="2545438"/>
            <a:ext cx="9348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0"/>
              <a:buFont typeface="Arial"/>
              <a:buNone/>
            </a:pPr>
            <a:r>
              <a:rPr b="0" i="0" lang="no-NO" sz="5500" u="none" cap="none" strike="noStrike">
                <a:solidFill>
                  <a:srgbClr val="000000"/>
                </a:solidFill>
                <a:latin typeface="Arial"/>
                <a:ea typeface="Arial"/>
                <a:cs typeface="Arial"/>
                <a:sym typeface="Arial"/>
              </a:rPr>
              <a:t>♻️</a:t>
            </a:r>
            <a:endParaRPr b="0" i="0" sz="55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49" name="Shape 449"/>
        <p:cNvGrpSpPr/>
        <p:nvPr/>
      </p:nvGrpSpPr>
      <p:grpSpPr>
        <a:xfrm>
          <a:off x="0" y="0"/>
          <a:ext cx="0" cy="0"/>
          <a:chOff x="0" y="0"/>
          <a:chExt cx="0" cy="0"/>
        </a:xfrm>
      </p:grpSpPr>
      <p:sp>
        <p:nvSpPr>
          <p:cNvPr id="450" name="Google Shape;450;g3627fb2e408_0_44"/>
          <p:cNvSpPr txBox="1"/>
          <p:nvPr>
            <p:ph idx="4294967295" type="title"/>
          </p:nvPr>
        </p:nvSpPr>
        <p:spPr>
          <a:xfrm>
            <a:off x="706425" y="2282262"/>
            <a:ext cx="3177300" cy="2293500"/>
          </a:xfrm>
          <a:prstGeom prst="rect">
            <a:avLst/>
          </a:prstGeom>
          <a:noFill/>
          <a:ln>
            <a:noFill/>
          </a:ln>
        </p:spPr>
        <p:txBody>
          <a:bodyPr anchorCtr="0" anchor="t" bIns="45700" lIns="91425" spcFirstLastPara="1" rIns="91425" wrap="square" tIns="45700">
            <a:spAutoFit/>
          </a:bodyPr>
          <a:lstStyle/>
          <a:p>
            <a:pPr indent="0" lvl="0" marL="0" rtl="0" algn="ctr">
              <a:lnSpc>
                <a:spcPct val="88000"/>
              </a:lnSpc>
              <a:spcBef>
                <a:spcPts val="0"/>
              </a:spcBef>
              <a:spcAft>
                <a:spcPts val="0"/>
              </a:spcAft>
              <a:buSzPts val="1250"/>
              <a:buNone/>
            </a:pPr>
            <a:r>
              <a:rPr lang="no-NO" sz="1600">
                <a:solidFill>
                  <a:schemeClr val="accent6"/>
                </a:solidFill>
                <a:latin typeface="Arial"/>
                <a:ea typeface="Arial"/>
                <a:cs typeface="Arial"/>
                <a:sym typeface="Arial"/>
              </a:rPr>
              <a:t>Mulig hjemmelekse</a:t>
            </a:r>
            <a:r>
              <a:rPr lang="no-NO" sz="1600">
                <a:solidFill>
                  <a:schemeClr val="accent6"/>
                </a:solidFill>
                <a:latin typeface="Arial"/>
                <a:ea typeface="Arial"/>
                <a:cs typeface="Arial"/>
                <a:sym typeface="Arial"/>
              </a:rPr>
              <a:t>: </a:t>
            </a:r>
            <a:br>
              <a:rPr lang="no-NO" sz="1600">
                <a:solidFill>
                  <a:schemeClr val="accent6"/>
                </a:solidFill>
                <a:latin typeface="Arial"/>
                <a:ea typeface="Arial"/>
                <a:cs typeface="Arial"/>
                <a:sym typeface="Arial"/>
              </a:rPr>
            </a:br>
            <a:endParaRPr sz="1600">
              <a:solidFill>
                <a:schemeClr val="accent6"/>
              </a:solidFill>
              <a:latin typeface="Arial"/>
              <a:ea typeface="Arial"/>
              <a:cs typeface="Arial"/>
              <a:sym typeface="Arial"/>
            </a:endParaRPr>
          </a:p>
          <a:p>
            <a:pPr indent="0" lvl="0" marL="0" rtl="0" algn="ctr">
              <a:lnSpc>
                <a:spcPct val="88000"/>
              </a:lnSpc>
              <a:spcBef>
                <a:spcPts val="0"/>
              </a:spcBef>
              <a:spcAft>
                <a:spcPts val="0"/>
              </a:spcAft>
              <a:buSzPts val="1250"/>
              <a:buNone/>
            </a:pPr>
            <a:r>
              <a:rPr lang="no-NO" sz="4350"/>
              <a:t>Tenk så </a:t>
            </a:r>
            <a:br>
              <a:rPr lang="no-NO" sz="4350"/>
            </a:br>
            <a:r>
              <a:rPr lang="no-NO" sz="4350"/>
              <a:t>det knaker</a:t>
            </a:r>
            <a:br>
              <a:rPr lang="no-NO" sz="4350"/>
            </a:br>
            <a:r>
              <a:rPr lang="no-NO" sz="4350"/>
              <a:t>🙋‍♂️ 🙋</a:t>
            </a:r>
            <a:endParaRPr/>
          </a:p>
        </p:txBody>
      </p:sp>
      <p:sp>
        <p:nvSpPr>
          <p:cNvPr id="451" name="Google Shape;451;g3627fb2e408_0_44"/>
          <p:cNvSpPr txBox="1"/>
          <p:nvPr>
            <p:ph idx="4294967295" type="subTitle"/>
          </p:nvPr>
        </p:nvSpPr>
        <p:spPr>
          <a:xfrm>
            <a:off x="5983000" y="2500650"/>
            <a:ext cx="5608800" cy="1856700"/>
          </a:xfrm>
          <a:prstGeom prst="rect">
            <a:avLst/>
          </a:prstGeom>
          <a:noFill/>
          <a:ln>
            <a:noFill/>
          </a:ln>
        </p:spPr>
        <p:txBody>
          <a:bodyPr anchorCtr="0" anchor="t" bIns="45700" lIns="91425" spcFirstLastPara="1" rIns="91425" wrap="square" tIns="45700">
            <a:noAutofit/>
          </a:bodyPr>
          <a:lstStyle/>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1: Gjør dere noe i deres liv, for å hjelpe jordkloden?</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2: Har dere noensinne sett søppel eller plast i naturen? </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3: Har dere sett noen spor, der dere bor, </a:t>
            </a:r>
            <a:br>
              <a:rPr b="0" i="0" lang="no-NO" sz="1600" u="none" cap="none" strike="noStrike">
                <a:solidFill>
                  <a:schemeClr val="accent6"/>
                </a:solidFill>
                <a:latin typeface="PT Sans"/>
                <a:ea typeface="PT Sans"/>
                <a:cs typeface="PT Sans"/>
                <a:sym typeface="PT Sans"/>
              </a:rPr>
            </a:br>
            <a:r>
              <a:rPr b="0" i="0" lang="no-NO" sz="1600" u="none" cap="none" strike="noStrike">
                <a:solidFill>
                  <a:schemeClr val="accent6"/>
                </a:solidFill>
                <a:latin typeface="PT Sans"/>
                <a:ea typeface="PT Sans"/>
                <a:cs typeface="PT Sans"/>
                <a:sym typeface="PT Sans"/>
              </a:rPr>
              <a:t>på at naturen eller været endrer seg? </a:t>
            </a:r>
            <a:endParaRPr b="0" i="0" sz="1600" u="none" cap="none" strike="noStrike">
              <a:solidFill>
                <a:schemeClr val="dk1"/>
              </a:solidFill>
              <a:latin typeface="PT Sans"/>
              <a:ea typeface="PT Sans"/>
              <a:cs typeface="PT Sans"/>
              <a:sym typeface="PT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55" name="Shape 455"/>
        <p:cNvGrpSpPr/>
        <p:nvPr/>
      </p:nvGrpSpPr>
      <p:grpSpPr>
        <a:xfrm>
          <a:off x="0" y="0"/>
          <a:ext cx="0" cy="0"/>
          <a:chOff x="0" y="0"/>
          <a:chExt cx="0" cy="0"/>
        </a:xfrm>
      </p:grpSpPr>
      <p:pic>
        <p:nvPicPr>
          <p:cNvPr id="456" name="Google Shape;456;g37ac2bc860e_0_0" title="GettyImages-1430371473.jpg"/>
          <p:cNvPicPr preferRelativeResize="0"/>
          <p:nvPr/>
        </p:nvPicPr>
        <p:blipFill>
          <a:blip r:embed="rId3">
            <a:alphaModFix/>
          </a:blip>
          <a:stretch>
            <a:fillRect/>
          </a:stretch>
        </p:blipFill>
        <p:spPr>
          <a:xfrm>
            <a:off x="6085602" y="1683425"/>
            <a:ext cx="5238052" cy="3491151"/>
          </a:xfrm>
          <a:prstGeom prst="rect">
            <a:avLst/>
          </a:prstGeom>
          <a:noFill/>
          <a:ln>
            <a:noFill/>
          </a:ln>
        </p:spPr>
      </p:pic>
      <p:sp>
        <p:nvSpPr>
          <p:cNvPr id="457" name="Google Shape;457;g37ac2bc860e_0_0"/>
          <p:cNvSpPr txBox="1"/>
          <p:nvPr/>
        </p:nvSpPr>
        <p:spPr>
          <a:xfrm>
            <a:off x="1660175" y="2443950"/>
            <a:ext cx="3000000" cy="235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lang="no-NO" sz="1600">
                <a:solidFill>
                  <a:schemeClr val="accent6"/>
                </a:solidFill>
              </a:rPr>
              <a:t>Mulig h</a:t>
            </a:r>
            <a:r>
              <a:rPr b="0" i="0" lang="no-NO" sz="1600" u="none" cap="none" strike="noStrike">
                <a:solidFill>
                  <a:schemeClr val="accent6"/>
                </a:solidFill>
                <a:latin typeface="Arial"/>
                <a:ea typeface="Arial"/>
                <a:cs typeface="Arial"/>
                <a:sym typeface="Arial"/>
              </a:rPr>
              <a:t>jemmelekse</a:t>
            </a:r>
            <a:r>
              <a:rPr lang="no-NO" sz="1600">
                <a:solidFill>
                  <a:schemeClr val="accent6"/>
                </a:solidFill>
              </a:rPr>
              <a:t>:</a:t>
            </a:r>
            <a:endParaRPr b="0" i="0" sz="16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0" i="0" lang="no-NO" sz="2500" u="none" cap="none" strike="noStrike">
                <a:solidFill>
                  <a:schemeClr val="dk2"/>
                </a:solidFill>
                <a:latin typeface="PT Sans"/>
                <a:ea typeface="PT Sans"/>
                <a:cs typeface="PT Sans"/>
                <a:sym typeface="PT Sans"/>
              </a:rPr>
              <a:t>Har dere elektronikk i roteskuffen? Ta med på skolen – </a:t>
            </a:r>
            <a:br>
              <a:rPr b="0" i="0" lang="no-NO" sz="2500" u="none" cap="none" strike="noStrike">
                <a:solidFill>
                  <a:schemeClr val="dk2"/>
                </a:solidFill>
                <a:latin typeface="PT Sans"/>
                <a:ea typeface="PT Sans"/>
                <a:cs typeface="PT Sans"/>
                <a:sym typeface="PT Sans"/>
              </a:rPr>
            </a:br>
            <a:r>
              <a:rPr b="0" i="0" lang="no-NO" sz="2500" u="none" cap="none" strike="noStrike">
                <a:solidFill>
                  <a:schemeClr val="dk2"/>
                </a:solidFill>
                <a:latin typeface="PT Sans"/>
                <a:ea typeface="PT Sans"/>
                <a:cs typeface="PT Sans"/>
                <a:sym typeface="PT Sans"/>
              </a:rPr>
              <a:t>og resirkulér det sammen! </a:t>
            </a:r>
            <a:endParaRPr b="0" i="0" sz="1400" u="none" cap="none" strike="noStrike">
              <a:solidFill>
                <a:srgbClr val="000000"/>
              </a:solidFill>
              <a:latin typeface="Arial"/>
              <a:ea typeface="Arial"/>
              <a:cs typeface="Arial"/>
              <a:sym typeface="Arial"/>
            </a:endParaRPr>
          </a:p>
        </p:txBody>
      </p:sp>
      <p:pic>
        <p:nvPicPr>
          <p:cNvPr id="458" name="Google Shape;458;g37ac2bc860e_0_0"/>
          <p:cNvPicPr preferRelativeResize="0"/>
          <p:nvPr/>
        </p:nvPicPr>
        <p:blipFill rotWithShape="1">
          <a:blip r:embed="rId4">
            <a:alphaModFix/>
          </a:blip>
          <a:srcRect b="0" l="0" r="0" t="0"/>
          <a:stretch/>
        </p:blipFill>
        <p:spPr>
          <a:xfrm>
            <a:off x="5504972" y="4038389"/>
            <a:ext cx="1717725" cy="1697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5ABFF"/>
        </a:solidFill>
      </p:bgPr>
    </p:bg>
    <p:spTree>
      <p:nvGrpSpPr>
        <p:cNvPr id="462" name="Shape 462"/>
        <p:cNvGrpSpPr/>
        <p:nvPr/>
      </p:nvGrpSpPr>
      <p:grpSpPr>
        <a:xfrm>
          <a:off x="0" y="0"/>
          <a:ext cx="0" cy="0"/>
          <a:chOff x="0" y="0"/>
          <a:chExt cx="0" cy="0"/>
        </a:xfrm>
      </p:grpSpPr>
      <p:pic>
        <p:nvPicPr>
          <p:cNvPr id="463" name="Google Shape;463;p1"/>
          <p:cNvPicPr preferRelativeResize="0"/>
          <p:nvPr/>
        </p:nvPicPr>
        <p:blipFill rotWithShape="1">
          <a:blip r:embed="rId3">
            <a:alphaModFix/>
          </a:blip>
          <a:srcRect b="0" l="0" r="0" t="0"/>
          <a:stretch/>
        </p:blipFill>
        <p:spPr>
          <a:xfrm>
            <a:off x="6205892" y="318823"/>
            <a:ext cx="6172900" cy="5892033"/>
          </a:xfrm>
          <a:prstGeom prst="rect">
            <a:avLst/>
          </a:prstGeom>
          <a:noFill/>
          <a:ln>
            <a:noFill/>
          </a:ln>
        </p:spPr>
      </p:pic>
      <p:pic>
        <p:nvPicPr>
          <p:cNvPr id="464" name="Google Shape;464;p1" title="LOOPmiljøskole_logo_hvit.png"/>
          <p:cNvPicPr preferRelativeResize="0"/>
          <p:nvPr/>
        </p:nvPicPr>
        <p:blipFill>
          <a:blip r:embed="rId4">
            <a:alphaModFix/>
          </a:blip>
          <a:stretch>
            <a:fillRect/>
          </a:stretch>
        </p:blipFill>
        <p:spPr>
          <a:xfrm>
            <a:off x="2096000" y="1986818"/>
            <a:ext cx="2128351" cy="24057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68" name="Shape 468"/>
        <p:cNvGrpSpPr/>
        <p:nvPr/>
      </p:nvGrpSpPr>
      <p:grpSpPr>
        <a:xfrm>
          <a:off x="0" y="0"/>
          <a:ext cx="0" cy="0"/>
          <a:chOff x="0" y="0"/>
          <a:chExt cx="0" cy="0"/>
        </a:xfrm>
      </p:grpSpPr>
      <p:sp>
        <p:nvSpPr>
          <p:cNvPr id="469" name="Google Shape;469;g362803ad9f3_0_201"/>
          <p:cNvSpPr txBox="1"/>
          <p:nvPr>
            <p:ph idx="4294967295" type="ctrTitle"/>
          </p:nvPr>
        </p:nvSpPr>
        <p:spPr>
          <a:xfrm>
            <a:off x="857250" y="3534315"/>
            <a:ext cx="10477500" cy="102120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8214"/>
              <a:buFont typeface="Arial"/>
              <a:buNone/>
            </a:pPr>
            <a:r>
              <a:rPr b="0" i="0" lang="no-NO" sz="6500" u="none" cap="none" strike="noStrike">
                <a:solidFill>
                  <a:schemeClr val="dk1"/>
                </a:solidFill>
                <a:latin typeface="Arial"/>
                <a:ea typeface="Arial"/>
                <a:cs typeface="Arial"/>
                <a:sym typeface="Arial"/>
              </a:rPr>
              <a:t>🍿</a:t>
            </a:r>
            <a:endParaRPr b="0" i="0" sz="650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6000"/>
              <a:buFont typeface="Arial"/>
              <a:buNone/>
            </a:pPr>
            <a:r>
              <a:rPr b="0" i="0" lang="no-NO" sz="6650" u="sng" cap="none" strike="noStrike">
                <a:solidFill>
                  <a:srgbClr val="1400FF"/>
                </a:solidFill>
                <a:latin typeface="Arial"/>
                <a:ea typeface="Arial"/>
                <a:cs typeface="Arial"/>
                <a:sym typeface="Arial"/>
                <a:hlinkClick r:id="rId3">
                  <a:extLst>
                    <a:ext uri="{A12FA001-AC4F-418D-AE19-62706E023703}">
                      <ahyp:hlinkClr val="tx"/>
                    </a:ext>
                  </a:extLst>
                </a:hlinkClick>
              </a:rPr>
              <a:t>Snurr film!</a:t>
            </a:r>
            <a:r>
              <a:rPr b="0" i="0" lang="no-NO" sz="6500" u="none" cap="none" strike="noStrike">
                <a:solidFill>
                  <a:srgbClr val="1400FF"/>
                </a:solidFill>
                <a:latin typeface="Arial"/>
                <a:ea typeface="Arial"/>
                <a:cs typeface="Arial"/>
                <a:sym typeface="Arial"/>
              </a:rPr>
              <a:t> </a:t>
            </a:r>
            <a:endParaRPr b="0" i="0" sz="6500" u="none" cap="none" strike="noStrike">
              <a:solidFill>
                <a:srgbClr val="1400FF"/>
              </a:solidFill>
              <a:latin typeface="Arial"/>
              <a:ea typeface="Arial"/>
              <a:cs typeface="Arial"/>
              <a:sym typeface="Arial"/>
            </a:endParaRPr>
          </a:p>
          <a:p>
            <a:pPr indent="0" lvl="0" marL="0" marR="0" rtl="0" algn="ctr">
              <a:lnSpc>
                <a:spcPct val="150000"/>
              </a:lnSpc>
              <a:spcBef>
                <a:spcPts val="0"/>
              </a:spcBef>
              <a:spcAft>
                <a:spcPts val="0"/>
              </a:spcAft>
              <a:buClr>
                <a:schemeClr val="lt1"/>
              </a:buClr>
              <a:buSzPct val="98214"/>
              <a:buFont typeface="Arial"/>
              <a:buNone/>
            </a:pPr>
            <a:r>
              <a:t/>
            </a:r>
            <a:endParaRPr b="0" i="0" sz="6500" u="none" cap="none" strike="noStrike">
              <a:solidFill>
                <a:schemeClr val="dk2"/>
              </a:solidFill>
              <a:latin typeface="Arial"/>
              <a:ea typeface="Arial"/>
              <a:cs typeface="Arial"/>
              <a:sym typeface="Arial"/>
            </a:endParaRPr>
          </a:p>
        </p:txBody>
      </p:sp>
      <p:pic>
        <p:nvPicPr>
          <p:cNvPr id="470" name="Google Shape;470;g362803ad9f3_0_201"/>
          <p:cNvPicPr preferRelativeResize="0"/>
          <p:nvPr/>
        </p:nvPicPr>
        <p:blipFill rotWithShape="1">
          <a:blip r:embed="rId4">
            <a:alphaModFix/>
          </a:blip>
          <a:srcRect b="0" l="0" r="0" t="0"/>
          <a:stretch/>
        </p:blipFill>
        <p:spPr>
          <a:xfrm rot="5400000">
            <a:off x="5719047" y="4088029"/>
            <a:ext cx="753895" cy="388056"/>
          </a:xfrm>
          <a:prstGeom prst="rect">
            <a:avLst/>
          </a:prstGeom>
          <a:noFill/>
          <a:ln>
            <a:noFill/>
          </a:ln>
        </p:spPr>
      </p:pic>
      <p:sp>
        <p:nvSpPr>
          <p:cNvPr id="471" name="Google Shape;471;g362803ad9f3_0_201"/>
          <p:cNvSpPr txBox="1"/>
          <p:nvPr>
            <p:ph idx="4294967295" type="body"/>
          </p:nvPr>
        </p:nvSpPr>
        <p:spPr>
          <a:xfrm>
            <a:off x="3594150" y="4336932"/>
            <a:ext cx="5003700" cy="1216800"/>
          </a:xfrm>
          <a:prstGeom prst="rect">
            <a:avLst/>
          </a:prstGeom>
          <a:noFill/>
          <a:ln>
            <a:noFill/>
          </a:ln>
        </p:spPr>
        <p:txBody>
          <a:bodyPr anchorCtr="0" anchor="t" bIns="45700" lIns="91425" spcFirstLastPara="1" rIns="91425" wrap="square" tIns="45700">
            <a:noAutofit/>
          </a:bodyPr>
          <a:lstStyle/>
          <a:p>
            <a:pPr indent="0" lvl="0" marL="0" rtl="0" algn="ctr">
              <a:lnSpc>
                <a:spcPct val="101000"/>
              </a:lnSpc>
              <a:spcBef>
                <a:spcPts val="2450"/>
              </a:spcBef>
              <a:spcAft>
                <a:spcPts val="0"/>
              </a:spcAft>
              <a:buSzPts val="1500"/>
              <a:buNone/>
            </a:pPr>
            <a:r>
              <a:t/>
            </a:r>
            <a:endParaRPr>
              <a:solidFill>
                <a:schemeClr val="dk2"/>
              </a:solidFill>
            </a:endParaRPr>
          </a:p>
          <a:p>
            <a:pPr indent="0" lvl="0" marL="0" rtl="0" algn="ctr">
              <a:lnSpc>
                <a:spcPct val="101000"/>
              </a:lnSpc>
              <a:spcBef>
                <a:spcPts val="2450"/>
              </a:spcBef>
              <a:spcAft>
                <a:spcPts val="0"/>
              </a:spcAft>
              <a:buSzPts val="1500"/>
              <a:buNone/>
            </a:pPr>
            <a:r>
              <a:rPr lang="no-NO" u="sng">
                <a:solidFill>
                  <a:schemeClr val="hlink"/>
                </a:solidFill>
                <a:hlinkClick r:id="rId5"/>
              </a:rPr>
              <a:t>https://miljoskole.loop.no/ressurser/glassogmetallfilm/</a:t>
            </a:r>
            <a:endParaRPr>
              <a:solidFill>
                <a:schemeClr val="dk2"/>
              </a:solidFill>
            </a:endParaRPr>
          </a:p>
          <a:p>
            <a:pPr indent="0" lvl="0" marL="0" rtl="0" algn="ctr">
              <a:lnSpc>
                <a:spcPct val="101000"/>
              </a:lnSpc>
              <a:spcBef>
                <a:spcPts val="2450"/>
              </a:spcBef>
              <a:spcAft>
                <a:spcPts val="0"/>
              </a:spcAft>
              <a:buSzPts val="1500"/>
              <a:buNone/>
            </a:pPr>
            <a:r>
              <a:t/>
            </a:r>
            <a:endParaRPr>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73" name="Shape 273"/>
        <p:cNvGrpSpPr/>
        <p:nvPr/>
      </p:nvGrpSpPr>
      <p:grpSpPr>
        <a:xfrm>
          <a:off x="0" y="0"/>
          <a:ext cx="0" cy="0"/>
          <a:chOff x="0" y="0"/>
          <a:chExt cx="0" cy="0"/>
        </a:xfrm>
      </p:grpSpPr>
      <p:sp>
        <p:nvSpPr>
          <p:cNvPr id="274" name="Google Shape;274;g373665d42bb_0_356"/>
          <p:cNvSpPr txBox="1"/>
          <p:nvPr/>
        </p:nvSpPr>
        <p:spPr>
          <a:xfrm>
            <a:off x="1632100" y="915850"/>
            <a:ext cx="1458600" cy="158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0000"/>
              <a:buFont typeface="Arial"/>
              <a:buNone/>
            </a:pPr>
            <a:r>
              <a:t/>
            </a:r>
            <a:endParaRPr b="0" i="0" sz="10000" u="none" cap="none" strike="noStrike">
              <a:solidFill>
                <a:schemeClr val="dk1"/>
              </a:solidFill>
              <a:latin typeface="PT Sans"/>
              <a:ea typeface="PT Sans"/>
              <a:cs typeface="PT Sans"/>
              <a:sym typeface="PT Sans"/>
            </a:endParaRPr>
          </a:p>
        </p:txBody>
      </p:sp>
      <p:sp>
        <p:nvSpPr>
          <p:cNvPr id="275" name="Google Shape;275;g373665d42bb_0_356"/>
          <p:cNvSpPr txBox="1"/>
          <p:nvPr/>
        </p:nvSpPr>
        <p:spPr>
          <a:xfrm>
            <a:off x="7766250" y="1103150"/>
            <a:ext cx="1302600" cy="130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sp>
        <p:nvSpPr>
          <p:cNvPr id="276" name="Google Shape;276;g373665d42bb_0_356"/>
          <p:cNvSpPr txBox="1"/>
          <p:nvPr/>
        </p:nvSpPr>
        <p:spPr>
          <a:xfrm>
            <a:off x="9290250" y="3874450"/>
            <a:ext cx="1237500" cy="14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0"/>
              <a:buFont typeface="Arial"/>
              <a:buNone/>
            </a:pPr>
            <a:r>
              <a:t/>
            </a:r>
            <a:endParaRPr b="0" i="0" sz="8500" u="none" cap="none" strike="noStrike">
              <a:solidFill>
                <a:schemeClr val="dk1"/>
              </a:solidFill>
              <a:latin typeface="PT Sans"/>
              <a:ea typeface="PT Sans"/>
              <a:cs typeface="PT Sans"/>
              <a:sym typeface="PT Sans"/>
            </a:endParaRPr>
          </a:p>
        </p:txBody>
      </p:sp>
      <p:sp>
        <p:nvSpPr>
          <p:cNvPr id="277" name="Google Shape;277;g373665d42bb_0_356"/>
          <p:cNvSpPr txBox="1"/>
          <p:nvPr/>
        </p:nvSpPr>
        <p:spPr>
          <a:xfrm>
            <a:off x="9347625" y="4472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
        <p:nvSpPr>
          <p:cNvPr id="278" name="Google Shape;278;g373665d42bb_0_356"/>
          <p:cNvSpPr txBox="1"/>
          <p:nvPr/>
        </p:nvSpPr>
        <p:spPr>
          <a:xfrm>
            <a:off x="7356150" y="47125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
        <p:nvSpPr>
          <p:cNvPr id="279" name="Google Shape;279;g373665d42bb_0_356"/>
          <p:cNvSpPr txBox="1"/>
          <p:nvPr/>
        </p:nvSpPr>
        <p:spPr>
          <a:xfrm>
            <a:off x="729825" y="1280100"/>
            <a:ext cx="1283100" cy="15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0"/>
              <a:buFont typeface="Arial"/>
              <a:buNone/>
            </a:pPr>
            <a:r>
              <a:t/>
            </a:r>
            <a:endParaRPr b="0" i="0" sz="9000" u="none" cap="none" strike="noStrike">
              <a:solidFill>
                <a:schemeClr val="dk1"/>
              </a:solidFill>
              <a:latin typeface="PT Sans"/>
              <a:ea typeface="PT Sans"/>
              <a:cs typeface="PT Sans"/>
              <a:sym typeface="PT Sans"/>
            </a:endParaRPr>
          </a:p>
        </p:txBody>
      </p:sp>
      <p:pic>
        <p:nvPicPr>
          <p:cNvPr descr="Et bilde som inneholder bord, sitter, liten, stor&#10;&#10;Automatisk generert beskrivelse" id="280" name="Google Shape;280;g373665d42bb_0_356"/>
          <p:cNvPicPr preferRelativeResize="0"/>
          <p:nvPr/>
        </p:nvPicPr>
        <p:blipFill rotWithShape="1">
          <a:blip r:embed="rId3">
            <a:alphaModFix/>
          </a:blip>
          <a:srcRect b="0" l="0" r="0" t="0"/>
          <a:stretch/>
        </p:blipFill>
        <p:spPr>
          <a:xfrm>
            <a:off x="4714318" y="2039526"/>
            <a:ext cx="2782981" cy="274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84" name="Shape 284"/>
        <p:cNvGrpSpPr/>
        <p:nvPr/>
      </p:nvGrpSpPr>
      <p:grpSpPr>
        <a:xfrm>
          <a:off x="0" y="0"/>
          <a:ext cx="0" cy="0"/>
          <a:chOff x="0" y="0"/>
          <a:chExt cx="0" cy="0"/>
        </a:xfrm>
      </p:grpSpPr>
      <p:grpSp>
        <p:nvGrpSpPr>
          <p:cNvPr id="285" name="Google Shape;285;g373665d42bb_0_1079"/>
          <p:cNvGrpSpPr/>
          <p:nvPr/>
        </p:nvGrpSpPr>
        <p:grpSpPr>
          <a:xfrm>
            <a:off x="3427043" y="1839775"/>
            <a:ext cx="5337900" cy="3178500"/>
            <a:chOff x="3427043" y="1839775"/>
            <a:chExt cx="5337900" cy="3178500"/>
          </a:xfrm>
        </p:grpSpPr>
        <p:sp>
          <p:nvSpPr>
            <p:cNvPr id="286" name="Google Shape;286;g373665d42bb_0_1079"/>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373665d42bb_0_1079"/>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T Sans"/>
                <a:ea typeface="PT Sans"/>
                <a:cs typeface="PT Sans"/>
                <a:sym typeface="PT Sans"/>
              </a:endParaRPr>
            </a:p>
          </p:txBody>
        </p:sp>
      </p:grpSp>
      <p:sp>
        <p:nvSpPr>
          <p:cNvPr id="288" name="Google Shape;288;g373665d42bb_0_1079"/>
          <p:cNvSpPr txBox="1"/>
          <p:nvPr>
            <p:ph idx="4294967295" type="ctrTitle"/>
          </p:nvPr>
        </p:nvSpPr>
        <p:spPr>
          <a:xfrm rot="-222216">
            <a:off x="3513750" y="2913849"/>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1: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Men, hva er egentlig </a:t>
            </a:r>
            <a:br>
              <a:rPr lang="no-NO" sz="2500">
                <a:solidFill>
                  <a:srgbClr val="EBFFB9"/>
                </a:solidFill>
              </a:rPr>
            </a:br>
            <a:r>
              <a:rPr lang="no-NO" sz="2500">
                <a:solidFill>
                  <a:srgbClr val="EBFFB9"/>
                </a:solidFill>
              </a:rPr>
              <a:t>en </a:t>
            </a:r>
            <a:r>
              <a:rPr i="1" lang="no-NO" sz="2500">
                <a:solidFill>
                  <a:srgbClr val="EBFFB9"/>
                </a:solidFill>
              </a:rPr>
              <a:t>naturressurs</a:t>
            </a:r>
            <a:r>
              <a:rPr lang="no-NO" sz="2500">
                <a:solidFill>
                  <a:srgbClr val="EBFFB9"/>
                </a:solidFill>
              </a:rPr>
              <a:t>? </a:t>
            </a:r>
            <a:br>
              <a:rPr lang="no-NO" sz="2500">
                <a:solidFill>
                  <a:srgbClr val="EBFFB9"/>
                </a:solidFill>
              </a:rPr>
            </a:br>
            <a:r>
              <a:rPr lang="no-NO" sz="2500">
                <a:solidFill>
                  <a:srgbClr val="EBFFB9"/>
                </a:solidFill>
              </a:rPr>
              <a:t>Husker dere det?</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600">
              <a:solidFill>
                <a:srgbClr val="EBFFB9"/>
              </a:solidFill>
            </a:endParaRPr>
          </a:p>
        </p:txBody>
      </p:sp>
      <p:sp>
        <p:nvSpPr>
          <p:cNvPr id="289" name="Google Shape;289;g373665d42bb_0_1079"/>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NO" sz="10000"/>
              <a:t>🤔</a:t>
            </a:r>
            <a:endParaRPr sz="10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93" name="Shape 293"/>
        <p:cNvGrpSpPr/>
        <p:nvPr/>
      </p:nvGrpSpPr>
      <p:grpSpPr>
        <a:xfrm>
          <a:off x="0" y="0"/>
          <a:ext cx="0" cy="0"/>
          <a:chOff x="0" y="0"/>
          <a:chExt cx="0" cy="0"/>
        </a:xfrm>
      </p:grpSpPr>
      <p:sp>
        <p:nvSpPr>
          <p:cNvPr id="294" name="Google Shape;294;g373665d42bb_0_953"/>
          <p:cNvSpPr txBox="1"/>
          <p:nvPr/>
        </p:nvSpPr>
        <p:spPr>
          <a:xfrm>
            <a:off x="4524750" y="22691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sp>
        <p:nvSpPr>
          <p:cNvPr id="295" name="Google Shape;295;g373665d42bb_0_953"/>
          <p:cNvSpPr txBox="1"/>
          <p:nvPr/>
        </p:nvSpPr>
        <p:spPr>
          <a:xfrm>
            <a:off x="6353550" y="22691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sp>
        <p:nvSpPr>
          <p:cNvPr id="296" name="Google Shape;296;g373665d42bb_0_953"/>
          <p:cNvSpPr txBox="1"/>
          <p:nvPr/>
        </p:nvSpPr>
        <p:spPr>
          <a:xfrm>
            <a:off x="8182350" y="22691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pic>
        <p:nvPicPr>
          <p:cNvPr id="297" name="Google Shape;297;g373665d42bb_0_953"/>
          <p:cNvPicPr preferRelativeResize="0"/>
          <p:nvPr/>
        </p:nvPicPr>
        <p:blipFill rotWithShape="1">
          <a:blip r:embed="rId3">
            <a:alphaModFix/>
          </a:blip>
          <a:srcRect b="0" l="0" r="0" t="0"/>
          <a:stretch/>
        </p:blipFill>
        <p:spPr>
          <a:xfrm>
            <a:off x="4345175" y="2383298"/>
            <a:ext cx="3118150" cy="3348726"/>
          </a:xfrm>
          <a:prstGeom prst="rect">
            <a:avLst/>
          </a:prstGeom>
          <a:noFill/>
          <a:ln>
            <a:noFill/>
          </a:ln>
        </p:spPr>
      </p:pic>
      <p:sp>
        <p:nvSpPr>
          <p:cNvPr id="298" name="Google Shape;298;g373665d42bb_0_953"/>
          <p:cNvSpPr txBox="1"/>
          <p:nvPr/>
        </p:nvSpPr>
        <p:spPr>
          <a:xfrm rot="-6943786">
            <a:off x="4062469" y="1127849"/>
            <a:ext cx="1389685" cy="162476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02" name="Shape 302"/>
        <p:cNvGrpSpPr/>
        <p:nvPr/>
      </p:nvGrpSpPr>
      <p:grpSpPr>
        <a:xfrm>
          <a:off x="0" y="0"/>
          <a:ext cx="0" cy="0"/>
          <a:chOff x="0" y="0"/>
          <a:chExt cx="0" cy="0"/>
        </a:xfrm>
      </p:grpSpPr>
      <p:grpSp>
        <p:nvGrpSpPr>
          <p:cNvPr id="303" name="Google Shape;303;g37a32548c6d_0_20"/>
          <p:cNvGrpSpPr/>
          <p:nvPr/>
        </p:nvGrpSpPr>
        <p:grpSpPr>
          <a:xfrm>
            <a:off x="3427043" y="1839775"/>
            <a:ext cx="5337900" cy="3178500"/>
            <a:chOff x="3427043" y="1839775"/>
            <a:chExt cx="5337900" cy="3178500"/>
          </a:xfrm>
        </p:grpSpPr>
        <p:sp>
          <p:nvSpPr>
            <p:cNvPr id="304" name="Google Shape;304;g37a32548c6d_0_20"/>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37a32548c6d_0_20"/>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T Sans"/>
                <a:ea typeface="PT Sans"/>
                <a:cs typeface="PT Sans"/>
                <a:sym typeface="PT Sans"/>
              </a:endParaRPr>
            </a:p>
          </p:txBody>
        </p:sp>
      </p:grpSp>
      <p:sp>
        <p:nvSpPr>
          <p:cNvPr id="306" name="Google Shape;306;g37a32548c6d_0_20"/>
          <p:cNvSpPr txBox="1"/>
          <p:nvPr>
            <p:ph idx="4294967295" type="ctrTitle"/>
          </p:nvPr>
        </p:nvSpPr>
        <p:spPr>
          <a:xfrm rot="-222216">
            <a:off x="3513750" y="2913849"/>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2: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Kan dere nevne tre ulike </a:t>
            </a:r>
            <a:r>
              <a:rPr i="1" lang="no-NO" sz="2500">
                <a:solidFill>
                  <a:srgbClr val="EBFFB9"/>
                </a:solidFill>
              </a:rPr>
              <a:t>naturressurser</a:t>
            </a:r>
            <a:r>
              <a:rPr lang="no-NO" sz="2500">
                <a:solidFill>
                  <a:srgbClr val="EBFFB9"/>
                </a:solidFill>
              </a:rPr>
              <a:t>?</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07" name="Google Shape;307;g37a32548c6d_0_20"/>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NO" sz="10000"/>
              <a:t>🤔</a:t>
            </a:r>
            <a:endParaRPr sz="10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1" name="Shape 311"/>
        <p:cNvGrpSpPr/>
        <p:nvPr/>
      </p:nvGrpSpPr>
      <p:grpSpPr>
        <a:xfrm>
          <a:off x="0" y="0"/>
          <a:ext cx="0" cy="0"/>
          <a:chOff x="0" y="0"/>
          <a:chExt cx="0" cy="0"/>
        </a:xfrm>
      </p:grpSpPr>
      <p:pic>
        <p:nvPicPr>
          <p:cNvPr id="312" name="Google Shape;312;g373665d42bb_0_475"/>
          <p:cNvPicPr preferRelativeResize="0"/>
          <p:nvPr/>
        </p:nvPicPr>
        <p:blipFill rotWithShape="1">
          <a:blip r:embed="rId3">
            <a:alphaModFix/>
          </a:blip>
          <a:srcRect b="21650" l="0" r="0" t="21644"/>
          <a:stretch/>
        </p:blipFill>
        <p:spPr>
          <a:xfrm>
            <a:off x="3971088" y="2506514"/>
            <a:ext cx="4249825" cy="2390525"/>
          </a:xfrm>
          <a:prstGeom prst="rect">
            <a:avLst/>
          </a:prstGeom>
          <a:noFill/>
          <a:ln>
            <a:noFill/>
          </a:ln>
        </p:spPr>
      </p:pic>
      <p:sp>
        <p:nvSpPr>
          <p:cNvPr id="313" name="Google Shape;313;g373665d42bb_0_475"/>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7" name="Shape 317"/>
        <p:cNvGrpSpPr/>
        <p:nvPr/>
      </p:nvGrpSpPr>
      <p:grpSpPr>
        <a:xfrm>
          <a:off x="0" y="0"/>
          <a:ext cx="0" cy="0"/>
          <a:chOff x="0" y="0"/>
          <a:chExt cx="0" cy="0"/>
        </a:xfrm>
      </p:grpSpPr>
      <p:sp>
        <p:nvSpPr>
          <p:cNvPr id="318" name="Google Shape;318;g373665d42bb_0_480"/>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pic>
        <p:nvPicPr>
          <p:cNvPr id="319" name="Google Shape;319;g373665d42bb_0_480"/>
          <p:cNvPicPr preferRelativeResize="0"/>
          <p:nvPr/>
        </p:nvPicPr>
        <p:blipFill rotWithShape="1">
          <a:blip r:embed="rId3">
            <a:alphaModFix/>
          </a:blip>
          <a:srcRect b="0" l="0" r="0" t="0"/>
          <a:stretch/>
        </p:blipFill>
        <p:spPr>
          <a:xfrm>
            <a:off x="7024125" y="2234475"/>
            <a:ext cx="4621776" cy="2888601"/>
          </a:xfrm>
          <a:prstGeom prst="rect">
            <a:avLst/>
          </a:prstGeom>
          <a:noFill/>
          <a:ln>
            <a:noFill/>
          </a:ln>
        </p:spPr>
      </p:pic>
      <p:sp>
        <p:nvSpPr>
          <p:cNvPr id="320" name="Google Shape;320;g373665d42bb_0_480"/>
          <p:cNvSpPr txBox="1"/>
          <p:nvPr/>
        </p:nvSpPr>
        <p:spPr>
          <a:xfrm>
            <a:off x="2327650" y="2221200"/>
            <a:ext cx="2040000" cy="24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0"/>
              <a:buFont typeface="Arial"/>
              <a:buNone/>
            </a:pPr>
            <a:r>
              <a:rPr b="0" i="0" lang="no-NO" sz="14000" u="none" cap="none" strike="noStrike">
                <a:solidFill>
                  <a:schemeClr val="dk1"/>
                </a:solidFill>
                <a:latin typeface="PT Sans"/>
                <a:ea typeface="PT Sans"/>
                <a:cs typeface="PT Sans"/>
                <a:sym typeface="PT Sans"/>
              </a:rPr>
              <a:t>🌲</a:t>
            </a:r>
            <a:endParaRPr b="0" i="0" sz="14000" u="none" cap="none" strike="noStrike">
              <a:solidFill>
                <a:schemeClr val="dk1"/>
              </a:solidFill>
              <a:latin typeface="PT Sans"/>
              <a:ea typeface="PT Sans"/>
              <a:cs typeface="PT Sans"/>
              <a:sym typeface="PT Sans"/>
            </a:endParaRPr>
          </a:p>
        </p:txBody>
      </p:sp>
      <p:sp>
        <p:nvSpPr>
          <p:cNvPr id="321" name="Google Shape;321;g373665d42bb_0_480"/>
          <p:cNvSpPr txBox="1"/>
          <p:nvPr/>
        </p:nvSpPr>
        <p:spPr>
          <a:xfrm>
            <a:off x="5680650" y="29812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25" name="Shape 325"/>
        <p:cNvGrpSpPr/>
        <p:nvPr/>
      </p:nvGrpSpPr>
      <p:grpSpPr>
        <a:xfrm>
          <a:off x="0" y="0"/>
          <a:ext cx="0" cy="0"/>
          <a:chOff x="0" y="0"/>
          <a:chExt cx="0" cy="0"/>
        </a:xfrm>
      </p:grpSpPr>
      <p:sp>
        <p:nvSpPr>
          <p:cNvPr id="326" name="Google Shape;326;g373665d42bb_0_487"/>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pic>
        <p:nvPicPr>
          <p:cNvPr id="327" name="Google Shape;327;g373665d42bb_0_487"/>
          <p:cNvPicPr preferRelativeResize="0"/>
          <p:nvPr/>
        </p:nvPicPr>
        <p:blipFill rotWithShape="1">
          <a:blip r:embed="rId3">
            <a:alphaModFix/>
          </a:blip>
          <a:srcRect b="9855" l="0" r="0" t="9865"/>
          <a:stretch/>
        </p:blipFill>
        <p:spPr>
          <a:xfrm>
            <a:off x="7213275" y="2119200"/>
            <a:ext cx="4191324" cy="2619600"/>
          </a:xfrm>
          <a:prstGeom prst="rect">
            <a:avLst/>
          </a:prstGeom>
          <a:noFill/>
          <a:ln>
            <a:noFill/>
          </a:ln>
        </p:spPr>
      </p:pic>
      <p:sp>
        <p:nvSpPr>
          <p:cNvPr id="328" name="Google Shape;328;g373665d42bb_0_487"/>
          <p:cNvSpPr txBox="1"/>
          <p:nvPr/>
        </p:nvSpPr>
        <p:spPr>
          <a:xfrm>
            <a:off x="5680650" y="29812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sp>
        <p:nvSpPr>
          <p:cNvPr id="329" name="Google Shape;329;g373665d42bb_0_487"/>
          <p:cNvSpPr txBox="1"/>
          <p:nvPr/>
        </p:nvSpPr>
        <p:spPr>
          <a:xfrm>
            <a:off x="2321250" y="2221200"/>
            <a:ext cx="2040000" cy="24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0"/>
              <a:buFont typeface="Arial"/>
              <a:buNone/>
            </a:pPr>
            <a:r>
              <a:rPr b="0" i="0" lang="no-NO" sz="14000" u="none" cap="none" strike="noStrike">
                <a:solidFill>
                  <a:schemeClr val="dk1"/>
                </a:solidFill>
                <a:latin typeface="PT Sans"/>
                <a:ea typeface="PT Sans"/>
                <a:cs typeface="PT Sans"/>
                <a:sym typeface="PT Sans"/>
              </a:rPr>
              <a:t>🏖️</a:t>
            </a:r>
            <a:endParaRPr b="0" i="0" sz="14000" u="none" cap="none" strike="noStrike">
              <a:solidFill>
                <a:schemeClr val="dk1"/>
              </a:solidFill>
              <a:latin typeface="PT Sans"/>
              <a:ea typeface="PT Sans"/>
              <a:cs typeface="PT Sans"/>
              <a:sym typeface="PT Sans"/>
            </a:endParaRPr>
          </a:p>
        </p:txBody>
      </p:sp>
    </p:spTree>
  </p:cSld>
  <p:clrMapOvr>
    <a:masterClrMapping/>
  </p:clrMapOvr>
</p:sld>
</file>

<file path=ppt/theme/theme1.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2020-07-02T07:36:24Z</dcterms:created>
  <dc:creator>Monika Tronsmed</dc:creator>
</cp:coreProperties>
</file>