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12192000"/>
  <p:notesSz cx="6858000" cy="9144000"/>
  <p:embeddedFontLst>
    <p:embeddedFont>
      <p:font typeface="PT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5" roundtripDataSignature="AMtx7mgfKWDXwRMIs4jEkML1CBxBD+1x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TSans-italic.fntdata"/><Relationship Id="rId10" Type="http://schemas.openxmlformats.org/officeDocument/2006/relationships/slide" Target="slides/slide4.xml"/><Relationship Id="rId32" Type="http://schemas.openxmlformats.org/officeDocument/2006/relationships/font" Target="fonts/PTSans-bold.fntdata"/><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PT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rtere.no"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8c8e55757b_0_1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18c8e55757b_0_1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73665d42bb_0_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373665d42bb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Og den sporty jakka til rektor? Den er i likskap med flesteparten av alle klede som lagast i dag – frå fotballdraktar til treningstøy – laga av plast. Fancy ord som </a:t>
            </a:r>
            <a:r>
              <a:rPr i="1" lang="no-NO" sz="1200">
                <a:solidFill>
                  <a:schemeClr val="dk1"/>
                </a:solidFill>
                <a:latin typeface="Courier New"/>
                <a:ea typeface="Courier New"/>
                <a:cs typeface="Courier New"/>
                <a:sym typeface="Courier New"/>
              </a:rPr>
              <a:t>nylon</a:t>
            </a:r>
            <a:r>
              <a:rPr lang="no-NO" sz="1200">
                <a:solidFill>
                  <a:schemeClr val="dk1"/>
                </a:solidFill>
                <a:latin typeface="Courier New"/>
                <a:ea typeface="Courier New"/>
                <a:cs typeface="Courier New"/>
                <a:sym typeface="Courier New"/>
              </a:rPr>
              <a:t> og </a:t>
            </a:r>
            <a:r>
              <a:rPr i="1" lang="no-NO" sz="1200">
                <a:solidFill>
                  <a:schemeClr val="dk1"/>
                </a:solidFill>
                <a:latin typeface="Courier New"/>
                <a:ea typeface="Courier New"/>
                <a:cs typeface="Courier New"/>
                <a:sym typeface="Courier New"/>
              </a:rPr>
              <a:t>polyester </a:t>
            </a:r>
            <a:r>
              <a:rPr lang="no-NO" sz="1200">
                <a:solidFill>
                  <a:schemeClr val="dk1"/>
                </a:solidFill>
                <a:latin typeface="Courier New"/>
                <a:ea typeface="Courier New"/>
                <a:cs typeface="Courier New"/>
                <a:sym typeface="Courier New"/>
              </a:rPr>
              <a:t>betyr eigentleg plast, noko som vil seie at jakka ein gang var olje som låg på havets botn. Helt sant!</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7a32548c6d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37a32548c6d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Spørsmål 3: Kva er noko vi alle kan gjere for å ta vare på naturressursane?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4463905a4b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24463905a4b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000"/>
              <a:buFont typeface="Arial"/>
              <a:buNone/>
            </a:pPr>
            <a:r>
              <a:rPr lang="no-NO" sz="1200">
                <a:solidFill>
                  <a:schemeClr val="dk1"/>
                </a:solidFill>
                <a:latin typeface="Courier New"/>
                <a:ea typeface="Courier New"/>
                <a:cs typeface="Courier New"/>
                <a:sym typeface="Courier New"/>
              </a:rPr>
              <a:t>Forslag til svar: </a:t>
            </a:r>
            <a:r>
              <a:rPr lang="no-NO" sz="1200">
                <a:solidFill>
                  <a:schemeClr val="dk1"/>
                </a:solidFill>
                <a:latin typeface="Courier New"/>
                <a:ea typeface="Courier New"/>
                <a:cs typeface="Courier New"/>
                <a:sym typeface="Courier New"/>
              </a:rPr>
              <a:t>For å ta vare på naturressursane, kan vi kjøpe litt mindre. Resirkulere meir. Plukke opp litt søppel.</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73665d42bb_0_7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373665d42bb_0_7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Mogleg</a:t>
            </a:r>
            <a:r>
              <a:rPr lang="no-NO" sz="1200">
                <a:solidFill>
                  <a:schemeClr val="dk1"/>
                </a:solidFill>
                <a:latin typeface="Courier New"/>
                <a:ea typeface="Courier New"/>
                <a:cs typeface="Courier New"/>
                <a:sym typeface="Courier New"/>
              </a:rPr>
              <a:t> utfyllande svar</a:t>
            </a:r>
            <a:r>
              <a:rPr b="1" lang="no-NO" sz="1200">
                <a:solidFill>
                  <a:schemeClr val="dk1"/>
                </a:solidFill>
                <a:latin typeface="Courier New"/>
                <a:ea typeface="Courier New"/>
                <a:cs typeface="Courier New"/>
                <a:sym typeface="Courier New"/>
              </a:rPr>
              <a:t>: </a:t>
            </a:r>
            <a:r>
              <a:rPr lang="no-NO" sz="1200">
                <a:solidFill>
                  <a:schemeClr val="dk1"/>
                </a:solidFill>
                <a:latin typeface="Courier New"/>
                <a:ea typeface="Courier New"/>
                <a:cs typeface="Courier New"/>
                <a:sym typeface="Courier New"/>
              </a:rPr>
              <a:t>Etter at vi mennesker fann opp maskinar som gjorde det lett å lage ting av naturressursar, så har det tatt litt av. No vert det laga så mange ting at vi er i ferd med å gå tom for fleire av naturressursane på planeten vår.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73665d42bb_0_10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373665d42bb_0_10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Nokre</a:t>
            </a:r>
            <a:r>
              <a:rPr lang="no-NO" sz="1200">
                <a:solidFill>
                  <a:schemeClr val="dk1"/>
                </a:solidFill>
                <a:latin typeface="Courier New"/>
                <a:ea typeface="Courier New"/>
                <a:cs typeface="Courier New"/>
                <a:sym typeface="Courier New"/>
              </a:rPr>
              <a:t> av problema planeten vår opplev i dag, har en samanheng med forbruket vårt. Altså det vi kjøper og bruker. Vi blir stadig fleire menneske på planeten vår, og fleire blir rikare, noko som igjen fører til at vi får råd til å kjøpe oss stadig fleire ting. Ting, ting og ting. Og absolutt alle tinga vi kjøper oss, blir altså laga av naturressursar.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7a32548c6d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37a32548c6d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4: Klarar de å hugse tre av resirkuleringsdunkane det er lurt å </a:t>
            </a:r>
            <a:endParaRPr sz="1200">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no-NO" sz="1200">
                <a:latin typeface="Courier New"/>
                <a:ea typeface="Courier New"/>
                <a:cs typeface="Courier New"/>
                <a:sym typeface="Courier New"/>
              </a:rPr>
              <a:t>ha både heime og på skulen?</a:t>
            </a:r>
            <a:endParaRPr sz="1200">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73665d42bb_0_1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373665d42bb_0_1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 </a:t>
            </a:r>
            <a:r>
              <a:rPr lang="no-NO" sz="1200">
                <a:solidFill>
                  <a:schemeClr val="dk1"/>
                </a:solidFill>
                <a:latin typeface="Courier New"/>
                <a:ea typeface="Courier New"/>
                <a:cs typeface="Courier New"/>
                <a:sym typeface="Courier New"/>
              </a:rPr>
              <a:t>Glasemballasje, metallemballasje, plastemballasje, papp- og papir, matavfall, restavfall, batterier … Gjerne òg elektronikk!</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Dunkane de ser her, er kanskje litt annleis enn dei de har heime, på skulen eller på hytta. Det er ofte fordi ein ikke har plass til så store dunkar under kjøkkenbenken, og at systemet for kildesortering er forskjellig frå kommune til kommune.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Undersøk gjerne det systemet de har på skulen! Kan det forbetrast?</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7a32548c6d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37a32548c6d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5: Kvifor sorteringsmerker?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73665d42bb_0_16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373665d42bb_0_16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a:t>
            </a:r>
            <a:r>
              <a:rPr b="1" lang="no-NO" sz="1200">
                <a:solidFill>
                  <a:schemeClr val="dk1"/>
                </a:solidFill>
                <a:latin typeface="Courier New"/>
                <a:ea typeface="Courier New"/>
                <a:cs typeface="Courier New"/>
                <a:sym typeface="Courier New"/>
              </a:rPr>
              <a:t> </a:t>
            </a:r>
            <a:r>
              <a:rPr lang="no-NO" sz="1200">
                <a:solidFill>
                  <a:schemeClr val="dk1"/>
                </a:solidFill>
                <a:latin typeface="Courier New"/>
                <a:ea typeface="Courier New"/>
                <a:cs typeface="Courier New"/>
                <a:sym typeface="Courier New"/>
              </a:rPr>
              <a:t>Sorteringsmerkene er der for å gjere det så enkelt som mogeleg for oss å vite kva som skal kor. Når du legg merke til merkene på emballasjen så er det enkelt å sortere riktig.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73665d42bb_0_17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373665d42bb_0_17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Denne … skal for eksempel puttast i en dunk som har dette merket.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73665d42bb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373665d42bb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Lærar: Kva vi gjer dei neste 10 åra er veldig viktig for jordas framtid. Vi kan gjere ein forskjel! Derfor må vi alle, både barn og voksne, læra om korleis vi kan leve for å vera mest mogeleg snille med planeten vår.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642248593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3642248593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No som de har lært så mykje om kildesortering, </a:t>
            </a:r>
            <a:r>
              <a:rPr lang="no-NO" sz="1200">
                <a:solidFill>
                  <a:schemeClr val="dk1"/>
                </a:solidFill>
                <a:latin typeface="Courier New"/>
                <a:ea typeface="Courier New"/>
                <a:cs typeface="Courier New"/>
                <a:sym typeface="Courier New"/>
              </a:rPr>
              <a:t>kan de spele Kahoot</a:t>
            </a:r>
            <a:r>
              <a:rPr lang="no-NO" sz="1200">
                <a:latin typeface="Courier New"/>
                <a:ea typeface="Courier New"/>
                <a:cs typeface="Courier New"/>
                <a:sym typeface="Courier New"/>
              </a:rPr>
              <a:t>! I dag anbefaler vi denne: Kor mykje kan du om å resirkulere glas- og metallemballasje?</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latin typeface="Courier New"/>
                <a:ea typeface="Courier New"/>
                <a:cs typeface="Courier New"/>
                <a:sym typeface="Courier New"/>
              </a:rPr>
              <a:t>(</a:t>
            </a:r>
            <a:r>
              <a:rPr b="1" lang="no-NO" sz="1200">
                <a:latin typeface="Courier New"/>
                <a:ea typeface="Courier New"/>
                <a:cs typeface="Courier New"/>
                <a:sym typeface="Courier New"/>
              </a:rPr>
              <a:t>Tips til læraren: Ta den opp på den store skjermen, foran alle sammen, og be elevane om å komme med innspel til kva for eit svar dei trur er riktig. Dei ropar – du trykker!</a:t>
            </a:r>
            <a:r>
              <a:rPr lang="no-NO"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a:p>
            <a:pPr indent="0" lvl="0" marL="0" rtl="0" algn="l">
              <a:lnSpc>
                <a:spcPct val="150000"/>
              </a:lnSpc>
              <a:spcBef>
                <a:spcPts val="0"/>
              </a:spcBef>
              <a:spcAft>
                <a:spcPts val="0"/>
              </a:spcAft>
              <a:buSzPts val="1100"/>
              <a:buNone/>
            </a:pPr>
            <a:r>
              <a:rPr lang="no-NO" sz="1200">
                <a:latin typeface="Courier New"/>
                <a:ea typeface="Courier New"/>
                <a:cs typeface="Courier New"/>
                <a:sym typeface="Courier New"/>
              </a:rPr>
              <a:t>Klikk her for å kome til Kahootane våre: https://miljoskole.loop.no/kahoot-til-klasserommet</a:t>
            </a:r>
            <a:endParaRPr sz="1200">
              <a:latin typeface="Courier New"/>
              <a:ea typeface="Courier New"/>
              <a:cs typeface="Courier New"/>
              <a:sym typeface="Courier New"/>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627fb2e408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3627fb2e408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sz="1200">
                <a:latin typeface="Courier New"/>
                <a:ea typeface="Courier New"/>
                <a:cs typeface="Courier New"/>
                <a:sym typeface="Courier New"/>
              </a:rPr>
              <a:t>Skriv, teikn, notér – you do you! </a:t>
            </a:r>
            <a:endParaRPr sz="1200">
              <a:latin typeface="Courier New"/>
              <a:ea typeface="Courier New"/>
              <a:cs typeface="Courier New"/>
              <a:sym typeface="Courier New"/>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8c8e55757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18c8e55757b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Tips: </a:t>
            </a:r>
            <a:r>
              <a:rPr lang="no-NO" sz="1200">
                <a:latin typeface="Courier New"/>
                <a:ea typeface="Courier New"/>
                <a:cs typeface="Courier New"/>
                <a:sym typeface="Courier New"/>
              </a:rPr>
              <a:t>Sjekk </a:t>
            </a:r>
            <a:r>
              <a:rPr lang="no-NO" sz="1200">
                <a:solidFill>
                  <a:schemeClr val="hlink"/>
                </a:solidFill>
                <a:uFill>
                  <a:noFill/>
                </a:uFill>
                <a:latin typeface="Courier New"/>
                <a:ea typeface="Courier New"/>
                <a:cs typeface="Courier New"/>
                <a:sym typeface="Courier New"/>
                <a:hlinkClick r:id="rId2"/>
              </a:rPr>
              <a:t>sortere.no</a:t>
            </a:r>
            <a:r>
              <a:rPr lang="no-NO" sz="1200">
                <a:latin typeface="Courier New"/>
                <a:ea typeface="Courier New"/>
                <a:cs typeface="Courier New"/>
                <a:sym typeface="Courier New"/>
              </a:rPr>
              <a:t> for næraste returpunkt. Elektronikk kan og leverast til butikkar der ein kan kjøpe tilsvarande produkt. </a:t>
            </a:r>
            <a:endParaRPr sz="1200">
              <a:latin typeface="Courier New"/>
              <a:ea typeface="Courier New"/>
              <a:cs typeface="Courier New"/>
              <a:sym typeface="Courier New"/>
            </a:endParaRPr>
          </a:p>
          <a:p>
            <a:pPr indent="0" lvl="0" marL="0" rtl="0" algn="l">
              <a:lnSpc>
                <a:spcPct val="100000"/>
              </a:lnSpc>
              <a:spcBef>
                <a:spcPts val="0"/>
              </a:spcBef>
              <a:spcAft>
                <a:spcPts val="0"/>
              </a:spcAft>
              <a:buClr>
                <a:srgbClr val="000000"/>
              </a:buClr>
              <a:buSzPts val="1100"/>
              <a:buFont typeface="Arial"/>
              <a:buNone/>
            </a:pPr>
            <a:r>
              <a:t/>
            </a:r>
            <a:endParaRPr sz="1200">
              <a:latin typeface="Courier New"/>
              <a:ea typeface="Courier New"/>
              <a:cs typeface="Courier New"/>
              <a:sym typeface="Courier New"/>
            </a:endParaRPr>
          </a:p>
          <a:p>
            <a:pPr indent="0" lvl="0" marL="0" rtl="0" algn="l">
              <a:lnSpc>
                <a:spcPct val="100000"/>
              </a:lnSpc>
              <a:spcBef>
                <a:spcPts val="0"/>
              </a:spcBef>
              <a:spcAft>
                <a:spcPts val="0"/>
              </a:spcAft>
              <a:buClr>
                <a:srgbClr val="000000"/>
              </a:buClr>
              <a:buSzPts val="1100"/>
              <a:buFont typeface="Arial"/>
              <a:buNone/>
            </a:pPr>
            <a:r>
              <a:rPr lang="no-NO" sz="1200">
                <a:latin typeface="Courier New"/>
                <a:ea typeface="Courier New"/>
                <a:cs typeface="Courier New"/>
                <a:sym typeface="Courier New"/>
              </a:rPr>
              <a:t>Leverer de inn all elektronikk som de ikkje bruker lenger, kan metallane i elektronikken brukast på nytt. Dette kallast urban mining eller urban gruvedrift!</a:t>
            </a:r>
            <a:endParaRPr sz="1200">
              <a:latin typeface="Courier New"/>
              <a:ea typeface="Courier New"/>
              <a:cs typeface="Courier New"/>
              <a:sym typeface="Courier New"/>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62803ad9f3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362803ad9f3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no-NO" sz="1200">
                <a:latin typeface="Courier New"/>
                <a:ea typeface="Courier New"/>
                <a:cs typeface="Courier New"/>
                <a:sym typeface="Courier New"/>
              </a:rPr>
              <a:t>Til lærar: </a:t>
            </a:r>
            <a:r>
              <a:rPr lang="no-NO" sz="1200">
                <a:latin typeface="Courier New"/>
                <a:ea typeface="Courier New"/>
                <a:cs typeface="Courier New"/>
                <a:sym typeface="Courier New"/>
              </a:rPr>
              <a:t>Lyst på meir film? Saman med NRK skule har vi laga ein minidokumentar om glas- og metallemballasje. Finn den her (med undervisningsopplegg): https://miljoskole.loop.no/ressurser/glassogmetallfilm/</a:t>
            </a:r>
            <a:endParaRPr sz="1200">
              <a:latin typeface="Courier New"/>
              <a:ea typeface="Courier New"/>
              <a:cs typeface="Courier New"/>
              <a:sym typeface="Courier New"/>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73665d42bb_0_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373665d42bb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Noko av det som gjer jordkloden vår så verdifull, er alle </a:t>
            </a:r>
            <a:r>
              <a:rPr i="1" lang="no-NO" sz="1200">
                <a:solidFill>
                  <a:schemeClr val="dk1"/>
                </a:solidFill>
                <a:latin typeface="Courier New"/>
                <a:ea typeface="Courier New"/>
                <a:cs typeface="Courier New"/>
                <a:sym typeface="Courier New"/>
              </a:rPr>
              <a:t>naturressursane</a:t>
            </a:r>
            <a:r>
              <a:rPr lang="no-NO" sz="1200">
                <a:solidFill>
                  <a:schemeClr val="dk1"/>
                </a:solidFill>
                <a:latin typeface="Courier New"/>
                <a:ea typeface="Courier New"/>
                <a:cs typeface="Courier New"/>
                <a:sym typeface="Courier New"/>
              </a:rPr>
              <a:t> vi har her. Så langt har ingen klart å finne ein liknande planet i hele universet, så det er bare her vi kan bu.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73665d42bb_0_10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373665d42bb_0_10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1: Kva er eigentleg ein naturressurs?</a:t>
            </a:r>
            <a:endParaRPr sz="1200">
              <a:latin typeface="Courier New"/>
              <a:ea typeface="Courier New"/>
              <a:cs typeface="Courier New"/>
              <a:sym typeface="Courier New"/>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73665d42bb_0_9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373665d42bb_0_9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Forslag til svar:</a:t>
            </a:r>
            <a:r>
              <a:rPr b="1" lang="no-NO" sz="1200">
                <a:solidFill>
                  <a:schemeClr val="dk1"/>
                </a:solidFill>
                <a:latin typeface="Courier New"/>
                <a:ea typeface="Courier New"/>
                <a:cs typeface="Courier New"/>
                <a:sym typeface="Courier New"/>
              </a:rPr>
              <a:t> </a:t>
            </a:r>
            <a:r>
              <a:rPr lang="no-NO" sz="1200">
                <a:solidFill>
                  <a:schemeClr val="dk1"/>
                </a:solidFill>
                <a:latin typeface="Courier New"/>
                <a:ea typeface="Courier New"/>
                <a:cs typeface="Courier New"/>
                <a:sym typeface="Courier New"/>
              </a:rPr>
              <a:t>En naturressurs er noko vi henter frå naturen for å lage noko vi treng for å lage ting vi treng for å leve, og som gjør kvardagen vår enklare eller betre. Det kan for eksempel vera ein bil av metall. Andre eksempel?</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7a32548c6d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37a32548c6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2: Nemn tre ulike naturressursar?</a:t>
            </a:r>
            <a:endParaRPr sz="1200">
              <a:latin typeface="Courier New"/>
              <a:ea typeface="Courier New"/>
              <a:cs typeface="Courier New"/>
              <a:sym typeface="Courier New"/>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73665d42bb_0_4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373665d42bb_0_4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Forslag til svar: </a:t>
            </a:r>
            <a:r>
              <a:rPr lang="no-NO" sz="1200">
                <a:solidFill>
                  <a:schemeClr val="dk1"/>
                </a:solidFill>
                <a:latin typeface="Courier New"/>
                <a:ea typeface="Courier New"/>
                <a:cs typeface="Courier New"/>
                <a:sym typeface="Courier New"/>
              </a:rPr>
              <a:t>Hadde de hatt på dykk magiske briller no, som viser kva ting eigentleg er laga av, hadde de sett at absolutt alt de har rundt dykk er laga av naturressursar.</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73665d42bb_0_4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373665d42bb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De ville sett at pultane og stolane dykkar ein gong var tre i en skog.</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73665d42bb_0_4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373665d42bb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no-NO" sz="1200">
                <a:solidFill>
                  <a:schemeClr val="dk1"/>
                </a:solidFill>
                <a:latin typeface="Courier New"/>
                <a:ea typeface="Courier New"/>
                <a:cs typeface="Courier New"/>
                <a:sym typeface="Courier New"/>
              </a:rPr>
              <a:t>De ville sett at alt de har rundt dykk som er laga av glas, for eksempel vindauga i klasserommet, ein gong var sand på ei strand eller på botn av eit hav.</a:t>
            </a:r>
            <a:endParaRPr sz="1200">
              <a:solidFill>
                <a:schemeClr val="dk1"/>
              </a:solidFill>
              <a:latin typeface="Courier New"/>
              <a:ea typeface="Courier New"/>
              <a:cs typeface="Courier New"/>
              <a:sym typeface="Courier New"/>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36.png"/><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36.png"/><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46" name="Shape 46"/>
        <p:cNvGrpSpPr/>
        <p:nvPr/>
      </p:nvGrpSpPr>
      <p:grpSpPr>
        <a:xfrm>
          <a:off x="0" y="0"/>
          <a:ext cx="0" cy="0"/>
          <a:chOff x="0" y="0"/>
          <a:chExt cx="0" cy="0"/>
        </a:xfrm>
      </p:grpSpPr>
      <p:sp>
        <p:nvSpPr>
          <p:cNvPr id="47" name="Google Shape;47;g16f4699036e_0_145"/>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16f4699036e_0_145"/>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9" name="Google Shape;49;g16f4699036e_0_145"/>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50" name="Shape 50"/>
        <p:cNvGrpSpPr/>
        <p:nvPr/>
      </p:nvGrpSpPr>
      <p:grpSpPr>
        <a:xfrm>
          <a:off x="0" y="0"/>
          <a:ext cx="0" cy="0"/>
          <a:chOff x="0" y="0"/>
          <a:chExt cx="0" cy="0"/>
        </a:xfrm>
      </p:grpSpPr>
      <p:sp>
        <p:nvSpPr>
          <p:cNvPr id="51" name="Google Shape;51;p14"/>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 name="Google Shape;52;p14"/>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53" name="Shape 53"/>
        <p:cNvGrpSpPr/>
        <p:nvPr/>
      </p:nvGrpSpPr>
      <p:grpSpPr>
        <a:xfrm>
          <a:off x="0" y="0"/>
          <a:ext cx="0" cy="0"/>
          <a:chOff x="0" y="0"/>
          <a:chExt cx="0" cy="0"/>
        </a:xfrm>
      </p:grpSpPr>
      <p:sp>
        <p:nvSpPr>
          <p:cNvPr id="54" name="Google Shape;54;p1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5" name="Google Shape;55;p1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56" name="Google Shape;56;p17"/>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57" name="Shape 57"/>
        <p:cNvGrpSpPr/>
        <p:nvPr/>
      </p:nvGrpSpPr>
      <p:grpSpPr>
        <a:xfrm>
          <a:off x="0" y="0"/>
          <a:ext cx="0" cy="0"/>
          <a:chOff x="0" y="0"/>
          <a:chExt cx="0" cy="0"/>
        </a:xfrm>
      </p:grpSpPr>
      <p:sp>
        <p:nvSpPr>
          <p:cNvPr id="58" name="Google Shape;58;p18"/>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59" name="Google Shape;59;p18"/>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60" name="Google Shape;60;p18"/>
          <p:cNvPicPr preferRelativeResize="0"/>
          <p:nvPr/>
        </p:nvPicPr>
        <p:blipFill rotWithShape="1">
          <a:blip r:embed="rId2">
            <a:alphaModFix/>
          </a:blip>
          <a:srcRect b="2544" l="28514" r="5619" t="1991"/>
          <a:stretch/>
        </p:blipFill>
        <p:spPr>
          <a:xfrm>
            <a:off x="8285971" y="0"/>
            <a:ext cx="3906031" cy="6858000"/>
          </a:xfrm>
          <a:prstGeom prst="rect">
            <a:avLst/>
          </a:prstGeom>
          <a:noFill/>
          <a:ln>
            <a:noFill/>
          </a:ln>
        </p:spPr>
      </p:pic>
      <p:sp>
        <p:nvSpPr>
          <p:cNvPr id="61" name="Google Shape;61;p18"/>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62" name="Google Shape;62;p18"/>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63" name="Shape 63"/>
        <p:cNvGrpSpPr/>
        <p:nvPr/>
      </p:nvGrpSpPr>
      <p:grpSpPr>
        <a:xfrm>
          <a:off x="0" y="0"/>
          <a:ext cx="0" cy="0"/>
          <a:chOff x="0" y="0"/>
          <a:chExt cx="0" cy="0"/>
        </a:xfrm>
      </p:grpSpPr>
      <p:sp>
        <p:nvSpPr>
          <p:cNvPr id="64" name="Google Shape;64;p19"/>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5" name="Google Shape;65;p19"/>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66" name="Google Shape;66;p19"/>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7" name="Google Shape;67;p19"/>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8" name="Google Shape;68;p19"/>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9" name="Google Shape;69;p19"/>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70" name="Shape 70"/>
        <p:cNvGrpSpPr/>
        <p:nvPr/>
      </p:nvGrpSpPr>
      <p:grpSpPr>
        <a:xfrm>
          <a:off x="0" y="0"/>
          <a:ext cx="0" cy="0"/>
          <a:chOff x="0" y="0"/>
          <a:chExt cx="0" cy="0"/>
        </a:xfrm>
      </p:grpSpPr>
      <p:sp>
        <p:nvSpPr>
          <p:cNvPr id="71" name="Google Shape;71;p2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72" name="Google Shape;72;p2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73" name="Google Shape;73;p2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74" name="Shape 74"/>
        <p:cNvGrpSpPr/>
        <p:nvPr/>
      </p:nvGrpSpPr>
      <p:grpSpPr>
        <a:xfrm>
          <a:off x="0" y="0"/>
          <a:ext cx="0" cy="0"/>
          <a:chOff x="0" y="0"/>
          <a:chExt cx="0" cy="0"/>
        </a:xfrm>
      </p:grpSpPr>
      <p:sp>
        <p:nvSpPr>
          <p:cNvPr id="75" name="Google Shape;75;p23"/>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76" name="Google Shape;76;p23"/>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3"/>
          <p:cNvSpPr/>
          <p:nvPr>
            <p:ph idx="2" type="pic"/>
          </p:nvPr>
        </p:nvSpPr>
        <p:spPr>
          <a:xfrm>
            <a:off x="6096000" y="0"/>
            <a:ext cx="6096000" cy="6858000"/>
          </a:xfrm>
          <a:prstGeom prst="rect">
            <a:avLst/>
          </a:prstGeom>
          <a:solidFill>
            <a:srgbClr val="A5A5A5"/>
          </a:solidFill>
          <a:ln>
            <a:noFill/>
          </a:ln>
        </p:spPr>
      </p:sp>
      <p:sp>
        <p:nvSpPr>
          <p:cNvPr id="79" name="Google Shape;79;p23"/>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80" name="Shape 80"/>
        <p:cNvGrpSpPr/>
        <p:nvPr/>
      </p:nvGrpSpPr>
      <p:grpSpPr>
        <a:xfrm>
          <a:off x="0" y="0"/>
          <a:ext cx="0" cy="0"/>
          <a:chOff x="0" y="0"/>
          <a:chExt cx="0" cy="0"/>
        </a:xfrm>
      </p:grpSpPr>
      <p:sp>
        <p:nvSpPr>
          <p:cNvPr id="81" name="Google Shape;81;p24"/>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83" name="Shape 83"/>
        <p:cNvGrpSpPr/>
        <p:nvPr/>
      </p:nvGrpSpPr>
      <p:grpSpPr>
        <a:xfrm>
          <a:off x="0" y="0"/>
          <a:ext cx="0" cy="0"/>
          <a:chOff x="0" y="0"/>
          <a:chExt cx="0" cy="0"/>
        </a:xfrm>
      </p:grpSpPr>
      <p:sp>
        <p:nvSpPr>
          <p:cNvPr id="84" name="Google Shape;84;p25"/>
          <p:cNvSpPr txBox="1"/>
          <p:nvPr/>
        </p:nvSpPr>
        <p:spPr>
          <a:xfrm>
            <a:off x="292781" y="131280"/>
            <a:ext cx="986100" cy="393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5" name="Google Shape;85;p2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87" name="Google Shape;87;p2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88" name="Shape 88"/>
        <p:cNvGrpSpPr/>
        <p:nvPr/>
      </p:nvGrpSpPr>
      <p:grpSpPr>
        <a:xfrm>
          <a:off x="0" y="0"/>
          <a:ext cx="0" cy="0"/>
          <a:chOff x="0" y="0"/>
          <a:chExt cx="0" cy="0"/>
        </a:xfrm>
      </p:grpSpPr>
      <p:sp>
        <p:nvSpPr>
          <p:cNvPr id="89" name="Google Shape;89;p26"/>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0" name="Google Shape;90;p26"/>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1" name="Google Shape;91;p26"/>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3" name="Shape 13"/>
        <p:cNvGrpSpPr/>
        <p:nvPr/>
      </p:nvGrpSpPr>
      <p:grpSpPr>
        <a:xfrm>
          <a:off x="0" y="0"/>
          <a:ext cx="0" cy="0"/>
          <a:chOff x="0" y="0"/>
          <a:chExt cx="0" cy="0"/>
        </a:xfrm>
      </p:grpSpPr>
      <p:sp>
        <p:nvSpPr>
          <p:cNvPr id="14" name="Google Shape;14;p3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3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92" name="Shape 92"/>
        <p:cNvGrpSpPr/>
        <p:nvPr/>
      </p:nvGrpSpPr>
      <p:grpSpPr>
        <a:xfrm>
          <a:off x="0" y="0"/>
          <a:ext cx="0" cy="0"/>
          <a:chOff x="0" y="0"/>
          <a:chExt cx="0" cy="0"/>
        </a:xfrm>
      </p:grpSpPr>
      <p:sp>
        <p:nvSpPr>
          <p:cNvPr id="93" name="Google Shape;93;p2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4" name="Google Shape;94;p2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5" name="Google Shape;95;p27"/>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7"/>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27"/>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98" name="Shape 98"/>
        <p:cNvGrpSpPr/>
        <p:nvPr/>
      </p:nvGrpSpPr>
      <p:grpSpPr>
        <a:xfrm>
          <a:off x="0" y="0"/>
          <a:ext cx="0" cy="0"/>
          <a:chOff x="0" y="0"/>
          <a:chExt cx="0" cy="0"/>
        </a:xfrm>
      </p:grpSpPr>
      <p:sp>
        <p:nvSpPr>
          <p:cNvPr id="99" name="Google Shape;99;p28"/>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0" name="Google Shape;100;p28"/>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01" name="Google Shape;101;p28"/>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102" name="Shape 102"/>
        <p:cNvGrpSpPr/>
        <p:nvPr/>
      </p:nvGrpSpPr>
      <p:grpSpPr>
        <a:xfrm>
          <a:off x="0" y="0"/>
          <a:ext cx="0" cy="0"/>
          <a:chOff x="0" y="0"/>
          <a:chExt cx="0" cy="0"/>
        </a:xfrm>
      </p:grpSpPr>
      <p:sp>
        <p:nvSpPr>
          <p:cNvPr id="103" name="Google Shape;103;p29"/>
          <p:cNvSpPr/>
          <p:nvPr>
            <p:ph idx="2" type="pic"/>
          </p:nvPr>
        </p:nvSpPr>
        <p:spPr>
          <a:xfrm>
            <a:off x="0" y="0"/>
            <a:ext cx="12192000" cy="6858000"/>
          </a:xfrm>
          <a:prstGeom prst="rect">
            <a:avLst/>
          </a:prstGeom>
          <a:solidFill>
            <a:srgbClr val="A5A5A5"/>
          </a:solidFill>
          <a:ln>
            <a:noFill/>
          </a:ln>
        </p:spPr>
      </p:sp>
      <p:sp>
        <p:nvSpPr>
          <p:cNvPr id="104" name="Google Shape;104;p29"/>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105" name="Shape 105"/>
        <p:cNvGrpSpPr/>
        <p:nvPr/>
      </p:nvGrpSpPr>
      <p:grpSpPr>
        <a:xfrm>
          <a:off x="0" y="0"/>
          <a:ext cx="0" cy="0"/>
          <a:chOff x="0" y="0"/>
          <a:chExt cx="0" cy="0"/>
        </a:xfrm>
      </p:grpSpPr>
      <p:sp>
        <p:nvSpPr>
          <p:cNvPr id="106" name="Google Shape;106;p31"/>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107" name="Google Shape;107;p31"/>
          <p:cNvPicPr preferRelativeResize="0"/>
          <p:nvPr/>
        </p:nvPicPr>
        <p:blipFill rotWithShape="1">
          <a:blip r:embed="rId2">
            <a:alphaModFix/>
          </a:blip>
          <a:srcRect b="10899" l="792" r="1533" t="22300"/>
          <a:stretch/>
        </p:blipFill>
        <p:spPr>
          <a:xfrm>
            <a:off x="4153989" y="1"/>
            <a:ext cx="8038009" cy="6872569"/>
          </a:xfrm>
          <a:prstGeom prst="rect">
            <a:avLst/>
          </a:prstGeom>
          <a:noFill/>
          <a:ln>
            <a:noFill/>
          </a:ln>
        </p:spPr>
      </p:pic>
      <p:sp>
        <p:nvSpPr>
          <p:cNvPr id="108" name="Google Shape;108;p31"/>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09" name="Google Shape;109;p31"/>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10" name="Google Shape;110;p31"/>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111" name="Shape 111"/>
        <p:cNvGrpSpPr/>
        <p:nvPr/>
      </p:nvGrpSpPr>
      <p:grpSpPr>
        <a:xfrm>
          <a:off x="0" y="0"/>
          <a:ext cx="0" cy="0"/>
          <a:chOff x="0" y="0"/>
          <a:chExt cx="0" cy="0"/>
        </a:xfrm>
      </p:grpSpPr>
      <p:sp>
        <p:nvSpPr>
          <p:cNvPr id="112" name="Google Shape;112;p32"/>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3" name="Google Shape;113;p32"/>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114" name="Google Shape;114;p32"/>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15" name="Google Shape;115;p32"/>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116" name="Shape 116"/>
        <p:cNvGrpSpPr/>
        <p:nvPr/>
      </p:nvGrpSpPr>
      <p:grpSpPr>
        <a:xfrm>
          <a:off x="0" y="0"/>
          <a:ext cx="0" cy="0"/>
          <a:chOff x="0" y="0"/>
          <a:chExt cx="0" cy="0"/>
        </a:xfrm>
      </p:grpSpPr>
      <p:sp>
        <p:nvSpPr>
          <p:cNvPr id="117" name="Google Shape;117;p3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8" name="Google Shape;118;p33"/>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119" name="Shape 119"/>
        <p:cNvGrpSpPr/>
        <p:nvPr/>
      </p:nvGrpSpPr>
      <p:grpSpPr>
        <a:xfrm>
          <a:off x="0" y="0"/>
          <a:ext cx="0" cy="0"/>
          <a:chOff x="0" y="0"/>
          <a:chExt cx="0" cy="0"/>
        </a:xfrm>
      </p:grpSpPr>
      <p:pic>
        <p:nvPicPr>
          <p:cNvPr id="120" name="Google Shape;120;p34"/>
          <p:cNvPicPr preferRelativeResize="0"/>
          <p:nvPr/>
        </p:nvPicPr>
        <p:blipFill rotWithShape="1">
          <a:blip r:embed="rId2">
            <a:alphaModFix/>
          </a:blip>
          <a:srcRect b="0" l="0" r="55057" t="0"/>
          <a:stretch/>
        </p:blipFill>
        <p:spPr>
          <a:xfrm>
            <a:off x="8198400" y="106634"/>
            <a:ext cx="3906031" cy="6659302"/>
          </a:xfrm>
          <a:prstGeom prst="rect">
            <a:avLst/>
          </a:prstGeom>
          <a:noFill/>
          <a:ln>
            <a:noFill/>
          </a:ln>
        </p:spPr>
      </p:pic>
      <p:pic>
        <p:nvPicPr>
          <p:cNvPr id="121" name="Google Shape;121;p34"/>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122" name="Google Shape;122;p34"/>
          <p:cNvPicPr preferRelativeResize="0"/>
          <p:nvPr/>
        </p:nvPicPr>
        <p:blipFill rotWithShape="1">
          <a:blip r:embed="rId3">
            <a:alphaModFix/>
          </a:blip>
          <a:srcRect b="18276" l="0" r="0" t="12856"/>
          <a:stretch/>
        </p:blipFill>
        <p:spPr>
          <a:xfrm>
            <a:off x="87570" y="99133"/>
            <a:ext cx="7965195" cy="6645163"/>
          </a:xfrm>
          <a:prstGeom prst="rect">
            <a:avLst/>
          </a:prstGeom>
          <a:noFill/>
          <a:ln>
            <a:noFill/>
          </a:ln>
        </p:spPr>
      </p:pic>
      <p:pic>
        <p:nvPicPr>
          <p:cNvPr descr="Et bilde som inneholder natur, flygende, utendørs, fugl&#10;&#10;Automatisk generert beskrivelse" id="123" name="Google Shape;123;p34"/>
          <p:cNvPicPr preferRelativeResize="0"/>
          <p:nvPr/>
        </p:nvPicPr>
        <p:blipFill rotWithShape="1">
          <a:blip r:embed="rId4">
            <a:alphaModFix/>
          </a:blip>
          <a:srcRect b="1887" l="30212" r="0" t="318"/>
          <a:stretch/>
        </p:blipFill>
        <p:spPr>
          <a:xfrm>
            <a:off x="8196224" y="113702"/>
            <a:ext cx="3906031" cy="663059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124" name="Shape 124"/>
        <p:cNvGrpSpPr/>
        <p:nvPr/>
      </p:nvGrpSpPr>
      <p:grpSpPr>
        <a:xfrm>
          <a:off x="0" y="0"/>
          <a:ext cx="0" cy="0"/>
          <a:chOff x="0" y="0"/>
          <a:chExt cx="0" cy="0"/>
        </a:xfrm>
      </p:grpSpPr>
      <p:sp>
        <p:nvSpPr>
          <p:cNvPr id="125" name="Google Shape;125;p35"/>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26" name="Google Shape;126;p35"/>
          <p:cNvGrpSpPr/>
          <p:nvPr/>
        </p:nvGrpSpPr>
        <p:grpSpPr>
          <a:xfrm>
            <a:off x="5841046" y="5235360"/>
            <a:ext cx="509576" cy="256748"/>
            <a:chOff x="11790759" y="10525607"/>
            <a:chExt cx="802482" cy="404328"/>
          </a:xfrm>
        </p:grpSpPr>
        <p:pic>
          <p:nvPicPr>
            <p:cNvPr id="127" name="Google Shape;127;p35"/>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128" name="Google Shape;128;p35"/>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129" name="Google Shape;129;p35"/>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37"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38" name="Shape 138"/>
        <p:cNvGrpSpPr/>
        <p:nvPr/>
      </p:nvGrpSpPr>
      <p:grpSpPr>
        <a:xfrm>
          <a:off x="0" y="0"/>
          <a:ext cx="0" cy="0"/>
          <a:chOff x="0" y="0"/>
          <a:chExt cx="0" cy="0"/>
        </a:xfrm>
      </p:grpSpPr>
      <p:sp>
        <p:nvSpPr>
          <p:cNvPr id="139" name="Google Shape;139;g362803ad9f3_0_21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0" name="Google Shape;140;g362803ad9f3_0_21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6" name="Shape 16"/>
        <p:cNvGrpSpPr/>
        <p:nvPr/>
      </p:nvGrpSpPr>
      <p:grpSpPr>
        <a:xfrm>
          <a:off x="0" y="0"/>
          <a:ext cx="0" cy="0"/>
          <a:chOff x="0" y="0"/>
          <a:chExt cx="0" cy="0"/>
        </a:xfrm>
      </p:grpSpPr>
      <p:pic>
        <p:nvPicPr>
          <p:cNvPr id="17" name="Google Shape;17;p13"/>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8" name="Google Shape;18;p13"/>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41" name="Shape 141"/>
        <p:cNvGrpSpPr/>
        <p:nvPr/>
      </p:nvGrpSpPr>
      <p:grpSpPr>
        <a:xfrm>
          <a:off x="0" y="0"/>
          <a:ext cx="0" cy="0"/>
          <a:chOff x="0" y="0"/>
          <a:chExt cx="0" cy="0"/>
        </a:xfrm>
      </p:grpSpPr>
      <p:pic>
        <p:nvPicPr>
          <p:cNvPr id="142" name="Google Shape;142;g362803ad9f3_0_218"/>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43" name="Google Shape;143;g362803ad9f3_0_218"/>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44" name="Shape 144"/>
        <p:cNvGrpSpPr/>
        <p:nvPr/>
      </p:nvGrpSpPr>
      <p:grpSpPr>
        <a:xfrm>
          <a:off x="0" y="0"/>
          <a:ext cx="0" cy="0"/>
          <a:chOff x="0" y="0"/>
          <a:chExt cx="0" cy="0"/>
        </a:xfrm>
      </p:grpSpPr>
      <p:sp>
        <p:nvSpPr>
          <p:cNvPr id="145" name="Google Shape;145;g362803ad9f3_0_221"/>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46" name="Google Shape;146;g362803ad9f3_0_221"/>
          <p:cNvGrpSpPr/>
          <p:nvPr/>
        </p:nvGrpSpPr>
        <p:grpSpPr>
          <a:xfrm>
            <a:off x="5841046" y="5235360"/>
            <a:ext cx="509575" cy="256749"/>
            <a:chOff x="11790759" y="10525607"/>
            <a:chExt cx="802481" cy="404329"/>
          </a:xfrm>
        </p:grpSpPr>
        <p:pic>
          <p:nvPicPr>
            <p:cNvPr id="147" name="Google Shape;147;g362803ad9f3_0_221"/>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148" name="Google Shape;148;g362803ad9f3_0_221"/>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149" name="Google Shape;149;g362803ad9f3_0_221"/>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0" name="Google Shape;150;g362803ad9f3_0_221"/>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151" name="Shape 151"/>
        <p:cNvGrpSpPr/>
        <p:nvPr/>
      </p:nvGrpSpPr>
      <p:grpSpPr>
        <a:xfrm>
          <a:off x="0" y="0"/>
          <a:ext cx="0" cy="0"/>
          <a:chOff x="0" y="0"/>
          <a:chExt cx="0" cy="0"/>
        </a:xfrm>
      </p:grpSpPr>
      <p:sp>
        <p:nvSpPr>
          <p:cNvPr id="152" name="Google Shape;152;g362803ad9f3_0_228"/>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153" name="Google Shape;153;g362803ad9f3_0_228"/>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362803ad9f3_0_228"/>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155" name="Shape 155"/>
        <p:cNvGrpSpPr/>
        <p:nvPr/>
      </p:nvGrpSpPr>
      <p:grpSpPr>
        <a:xfrm>
          <a:off x="0" y="0"/>
          <a:ext cx="0" cy="0"/>
          <a:chOff x="0" y="0"/>
          <a:chExt cx="0" cy="0"/>
        </a:xfrm>
      </p:grpSpPr>
      <p:sp>
        <p:nvSpPr>
          <p:cNvPr id="156" name="Google Shape;156;g362803ad9f3_0_232"/>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7" name="Google Shape;157;g362803ad9f3_0_232"/>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158" name="Google Shape;158;g362803ad9f3_0_232"/>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159" name="Shape 159"/>
        <p:cNvGrpSpPr/>
        <p:nvPr/>
      </p:nvGrpSpPr>
      <p:grpSpPr>
        <a:xfrm>
          <a:off x="0" y="0"/>
          <a:ext cx="0" cy="0"/>
          <a:chOff x="0" y="0"/>
          <a:chExt cx="0" cy="0"/>
        </a:xfrm>
      </p:grpSpPr>
      <p:sp>
        <p:nvSpPr>
          <p:cNvPr id="160" name="Google Shape;160;g362803ad9f3_0_236"/>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362803ad9f3_0_236"/>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2" name="Google Shape;162;g362803ad9f3_0_236"/>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163" name="Shape 163"/>
        <p:cNvGrpSpPr/>
        <p:nvPr/>
      </p:nvGrpSpPr>
      <p:grpSpPr>
        <a:xfrm>
          <a:off x="0" y="0"/>
          <a:ext cx="0" cy="0"/>
          <a:chOff x="0" y="0"/>
          <a:chExt cx="0" cy="0"/>
        </a:xfrm>
      </p:grpSpPr>
      <p:sp>
        <p:nvSpPr>
          <p:cNvPr id="164" name="Google Shape;164;g362803ad9f3_0_24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362803ad9f3_0_24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6" name="Google Shape;166;g362803ad9f3_0_24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167" name="Shape 167"/>
        <p:cNvGrpSpPr/>
        <p:nvPr/>
      </p:nvGrpSpPr>
      <p:grpSpPr>
        <a:xfrm>
          <a:off x="0" y="0"/>
          <a:ext cx="0" cy="0"/>
          <a:chOff x="0" y="0"/>
          <a:chExt cx="0" cy="0"/>
        </a:xfrm>
      </p:grpSpPr>
      <p:sp>
        <p:nvSpPr>
          <p:cNvPr id="168" name="Google Shape;168;g362803ad9f3_0_24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362803ad9f3_0_24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0" name="Google Shape;170;g362803ad9f3_0_24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171" name="Shape 171"/>
        <p:cNvGrpSpPr/>
        <p:nvPr/>
      </p:nvGrpSpPr>
      <p:grpSpPr>
        <a:xfrm>
          <a:off x="0" y="0"/>
          <a:ext cx="0" cy="0"/>
          <a:chOff x="0" y="0"/>
          <a:chExt cx="0" cy="0"/>
        </a:xfrm>
      </p:grpSpPr>
      <p:sp>
        <p:nvSpPr>
          <p:cNvPr id="172" name="Google Shape;172;g362803ad9f3_0_248"/>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362803ad9f3_0_248"/>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4" name="Google Shape;174;g362803ad9f3_0_248"/>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175" name="Shape 175"/>
        <p:cNvGrpSpPr/>
        <p:nvPr/>
      </p:nvGrpSpPr>
      <p:grpSpPr>
        <a:xfrm>
          <a:off x="0" y="0"/>
          <a:ext cx="0" cy="0"/>
          <a:chOff x="0" y="0"/>
          <a:chExt cx="0" cy="0"/>
        </a:xfrm>
      </p:grpSpPr>
      <p:sp>
        <p:nvSpPr>
          <p:cNvPr id="176" name="Google Shape;176;g362803ad9f3_0_252"/>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 name="Google Shape;177;g362803ad9f3_0_252"/>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178" name="Shape 178"/>
        <p:cNvGrpSpPr/>
        <p:nvPr/>
      </p:nvGrpSpPr>
      <p:grpSpPr>
        <a:xfrm>
          <a:off x="0" y="0"/>
          <a:ext cx="0" cy="0"/>
          <a:chOff x="0" y="0"/>
          <a:chExt cx="0" cy="0"/>
        </a:xfrm>
      </p:grpSpPr>
      <p:sp>
        <p:nvSpPr>
          <p:cNvPr id="179" name="Google Shape;179;g362803ad9f3_0_25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80" name="Google Shape;180;g362803ad9f3_0_25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81" name="Google Shape;181;g362803ad9f3_0_255"/>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9" name="Shape 19"/>
        <p:cNvGrpSpPr/>
        <p:nvPr/>
      </p:nvGrpSpPr>
      <p:grpSpPr>
        <a:xfrm>
          <a:off x="0" y="0"/>
          <a:ext cx="0" cy="0"/>
          <a:chOff x="0" y="0"/>
          <a:chExt cx="0" cy="0"/>
        </a:xfrm>
      </p:grpSpPr>
      <p:sp>
        <p:nvSpPr>
          <p:cNvPr id="20" name="Google Shape;20;p20"/>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1" name="Google Shape;21;p20"/>
          <p:cNvGrpSpPr/>
          <p:nvPr/>
        </p:nvGrpSpPr>
        <p:grpSpPr>
          <a:xfrm>
            <a:off x="5841046" y="5235360"/>
            <a:ext cx="509576" cy="256748"/>
            <a:chOff x="11790759" y="10525607"/>
            <a:chExt cx="802482" cy="404328"/>
          </a:xfrm>
        </p:grpSpPr>
        <p:pic>
          <p:nvPicPr>
            <p:cNvPr id="22" name="Google Shape;22;p20"/>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23" name="Google Shape;23;p20"/>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24" name="Google Shape;24;p20"/>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 name="Google Shape;25;p20"/>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182" name="Shape 182"/>
        <p:cNvGrpSpPr/>
        <p:nvPr/>
      </p:nvGrpSpPr>
      <p:grpSpPr>
        <a:xfrm>
          <a:off x="0" y="0"/>
          <a:ext cx="0" cy="0"/>
          <a:chOff x="0" y="0"/>
          <a:chExt cx="0" cy="0"/>
        </a:xfrm>
      </p:grpSpPr>
      <p:sp>
        <p:nvSpPr>
          <p:cNvPr id="183" name="Google Shape;183;g362803ad9f3_0_259"/>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84" name="Google Shape;184;g362803ad9f3_0_259"/>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185" name="Google Shape;185;g362803ad9f3_0_259"/>
          <p:cNvPicPr preferRelativeResize="0"/>
          <p:nvPr/>
        </p:nvPicPr>
        <p:blipFill rotWithShape="1">
          <a:blip r:embed="rId2">
            <a:alphaModFix/>
          </a:blip>
          <a:srcRect b="2537" l="28514" r="5618" t="1995"/>
          <a:stretch/>
        </p:blipFill>
        <p:spPr>
          <a:xfrm>
            <a:off x="8285971" y="0"/>
            <a:ext cx="3906031" cy="6858000"/>
          </a:xfrm>
          <a:prstGeom prst="rect">
            <a:avLst/>
          </a:prstGeom>
          <a:noFill/>
          <a:ln>
            <a:noFill/>
          </a:ln>
        </p:spPr>
      </p:pic>
      <p:sp>
        <p:nvSpPr>
          <p:cNvPr id="186" name="Google Shape;186;g362803ad9f3_0_259"/>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87" name="Google Shape;187;g362803ad9f3_0_259"/>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188" name="Shape 188"/>
        <p:cNvGrpSpPr/>
        <p:nvPr/>
      </p:nvGrpSpPr>
      <p:grpSpPr>
        <a:xfrm>
          <a:off x="0" y="0"/>
          <a:ext cx="0" cy="0"/>
          <a:chOff x="0" y="0"/>
          <a:chExt cx="0" cy="0"/>
        </a:xfrm>
      </p:grpSpPr>
      <p:sp>
        <p:nvSpPr>
          <p:cNvPr id="189" name="Google Shape;189;g362803ad9f3_0_26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0" name="Google Shape;190;g362803ad9f3_0_26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91" name="Google Shape;191;g362803ad9f3_0_265"/>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2" name="Google Shape;192;g362803ad9f3_0_265"/>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3" name="Google Shape;193;g362803ad9f3_0_265"/>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4" name="Google Shape;194;g362803ad9f3_0_265"/>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195" name="Shape 195"/>
        <p:cNvGrpSpPr/>
        <p:nvPr/>
      </p:nvGrpSpPr>
      <p:grpSpPr>
        <a:xfrm>
          <a:off x="0" y="0"/>
          <a:ext cx="0" cy="0"/>
          <a:chOff x="0" y="0"/>
          <a:chExt cx="0" cy="0"/>
        </a:xfrm>
      </p:grpSpPr>
      <p:sp>
        <p:nvSpPr>
          <p:cNvPr id="196" name="Google Shape;196;g362803ad9f3_0_27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197" name="Google Shape;197;g362803ad9f3_0_27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198" name="Google Shape;198;g362803ad9f3_0_27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199" name="Shape 199"/>
        <p:cNvGrpSpPr/>
        <p:nvPr/>
      </p:nvGrpSpPr>
      <p:grpSpPr>
        <a:xfrm>
          <a:off x="0" y="0"/>
          <a:ext cx="0" cy="0"/>
          <a:chOff x="0" y="0"/>
          <a:chExt cx="0" cy="0"/>
        </a:xfrm>
      </p:grpSpPr>
      <p:sp>
        <p:nvSpPr>
          <p:cNvPr id="200" name="Google Shape;200;g362803ad9f3_0_276"/>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01" name="Google Shape;201;g362803ad9f3_0_276"/>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g362803ad9f3_0_276"/>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362803ad9f3_0_276"/>
          <p:cNvSpPr/>
          <p:nvPr>
            <p:ph idx="2" type="pic"/>
          </p:nvPr>
        </p:nvSpPr>
        <p:spPr>
          <a:xfrm>
            <a:off x="6096000" y="0"/>
            <a:ext cx="6096000" cy="6858000"/>
          </a:xfrm>
          <a:prstGeom prst="rect">
            <a:avLst/>
          </a:prstGeom>
          <a:solidFill>
            <a:srgbClr val="A5A5A5"/>
          </a:solidFill>
          <a:ln>
            <a:noFill/>
          </a:ln>
        </p:spPr>
      </p:sp>
      <p:sp>
        <p:nvSpPr>
          <p:cNvPr id="204" name="Google Shape;204;g362803ad9f3_0_276"/>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205" name="Shape 205"/>
        <p:cNvGrpSpPr/>
        <p:nvPr/>
      </p:nvGrpSpPr>
      <p:grpSpPr>
        <a:xfrm>
          <a:off x="0" y="0"/>
          <a:ext cx="0" cy="0"/>
          <a:chOff x="0" y="0"/>
          <a:chExt cx="0" cy="0"/>
        </a:xfrm>
      </p:grpSpPr>
      <p:sp>
        <p:nvSpPr>
          <p:cNvPr id="206" name="Google Shape;206;g362803ad9f3_0_282"/>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362803ad9f3_0_282"/>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208" name="Shape 208"/>
        <p:cNvGrpSpPr/>
        <p:nvPr/>
      </p:nvGrpSpPr>
      <p:grpSpPr>
        <a:xfrm>
          <a:off x="0" y="0"/>
          <a:ext cx="0" cy="0"/>
          <a:chOff x="0" y="0"/>
          <a:chExt cx="0" cy="0"/>
        </a:xfrm>
      </p:grpSpPr>
      <p:sp>
        <p:nvSpPr>
          <p:cNvPr id="209" name="Google Shape;209;g362803ad9f3_0_285"/>
          <p:cNvSpPr txBox="1"/>
          <p:nvPr/>
        </p:nvSpPr>
        <p:spPr>
          <a:xfrm>
            <a:off x="292781" y="131280"/>
            <a:ext cx="986100" cy="394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0" name="Google Shape;210;g362803ad9f3_0_28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g362803ad9f3_0_28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212" name="Google Shape;212;g362803ad9f3_0_28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213" name="Shape 213"/>
        <p:cNvGrpSpPr/>
        <p:nvPr/>
      </p:nvGrpSpPr>
      <p:grpSpPr>
        <a:xfrm>
          <a:off x="0" y="0"/>
          <a:ext cx="0" cy="0"/>
          <a:chOff x="0" y="0"/>
          <a:chExt cx="0" cy="0"/>
        </a:xfrm>
      </p:grpSpPr>
      <p:sp>
        <p:nvSpPr>
          <p:cNvPr id="214" name="Google Shape;214;g362803ad9f3_0_29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5" name="Google Shape;215;g362803ad9f3_0_29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16" name="Google Shape;216;g362803ad9f3_0_290"/>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217" name="Shape 217"/>
        <p:cNvGrpSpPr/>
        <p:nvPr/>
      </p:nvGrpSpPr>
      <p:grpSpPr>
        <a:xfrm>
          <a:off x="0" y="0"/>
          <a:ext cx="0" cy="0"/>
          <a:chOff x="0" y="0"/>
          <a:chExt cx="0" cy="0"/>
        </a:xfrm>
      </p:grpSpPr>
      <p:sp>
        <p:nvSpPr>
          <p:cNvPr id="218" name="Google Shape;218;g362803ad9f3_0_294"/>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9" name="Google Shape;219;g362803ad9f3_0_294"/>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0" name="Google Shape;220;g362803ad9f3_0_294"/>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g362803ad9f3_0_294"/>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g362803ad9f3_0_294"/>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223" name="Shape 223"/>
        <p:cNvGrpSpPr/>
        <p:nvPr/>
      </p:nvGrpSpPr>
      <p:grpSpPr>
        <a:xfrm>
          <a:off x="0" y="0"/>
          <a:ext cx="0" cy="0"/>
          <a:chOff x="0" y="0"/>
          <a:chExt cx="0" cy="0"/>
        </a:xfrm>
      </p:grpSpPr>
      <p:sp>
        <p:nvSpPr>
          <p:cNvPr id="224" name="Google Shape;224;g362803ad9f3_0_30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5" name="Google Shape;225;g362803ad9f3_0_30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6" name="Google Shape;226;g362803ad9f3_0_300"/>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227" name="Shape 227"/>
        <p:cNvGrpSpPr/>
        <p:nvPr/>
      </p:nvGrpSpPr>
      <p:grpSpPr>
        <a:xfrm>
          <a:off x="0" y="0"/>
          <a:ext cx="0" cy="0"/>
          <a:chOff x="0" y="0"/>
          <a:chExt cx="0" cy="0"/>
        </a:xfrm>
      </p:grpSpPr>
      <p:sp>
        <p:nvSpPr>
          <p:cNvPr id="228" name="Google Shape;228;g362803ad9f3_0_304"/>
          <p:cNvSpPr/>
          <p:nvPr>
            <p:ph idx="2" type="pic"/>
          </p:nvPr>
        </p:nvSpPr>
        <p:spPr>
          <a:xfrm>
            <a:off x="0" y="0"/>
            <a:ext cx="12192000" cy="6858000"/>
          </a:xfrm>
          <a:prstGeom prst="rect">
            <a:avLst/>
          </a:prstGeom>
          <a:solidFill>
            <a:srgbClr val="A5A5A5"/>
          </a:solidFill>
          <a:ln>
            <a:noFill/>
          </a:ln>
        </p:spPr>
      </p:sp>
      <p:sp>
        <p:nvSpPr>
          <p:cNvPr id="229" name="Google Shape;229;g362803ad9f3_0_304"/>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26" name="Shape 26"/>
        <p:cNvGrpSpPr/>
        <p:nvPr/>
      </p:nvGrpSpPr>
      <p:grpSpPr>
        <a:xfrm>
          <a:off x="0" y="0"/>
          <a:ext cx="0" cy="0"/>
          <a:chOff x="0" y="0"/>
          <a:chExt cx="0" cy="0"/>
        </a:xfrm>
      </p:grpSpPr>
      <p:sp>
        <p:nvSpPr>
          <p:cNvPr id="27" name="Google Shape;27;p15"/>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8" name="Google Shape;28;p15"/>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230" name="Shape 230"/>
        <p:cNvGrpSpPr/>
        <p:nvPr/>
      </p:nvGrpSpPr>
      <p:grpSpPr>
        <a:xfrm>
          <a:off x="0" y="0"/>
          <a:ext cx="0" cy="0"/>
          <a:chOff x="0" y="0"/>
          <a:chExt cx="0" cy="0"/>
        </a:xfrm>
      </p:grpSpPr>
      <p:sp>
        <p:nvSpPr>
          <p:cNvPr id="231" name="Google Shape;231;g362803ad9f3_0_307"/>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232" name="Google Shape;232;g362803ad9f3_0_307"/>
          <p:cNvPicPr preferRelativeResize="0"/>
          <p:nvPr/>
        </p:nvPicPr>
        <p:blipFill rotWithShape="1">
          <a:blip r:embed="rId2">
            <a:alphaModFix/>
          </a:blip>
          <a:srcRect b="10898" l="791" r="1532" t="22297"/>
          <a:stretch/>
        </p:blipFill>
        <p:spPr>
          <a:xfrm>
            <a:off x="4153989" y="1"/>
            <a:ext cx="8038009" cy="6872569"/>
          </a:xfrm>
          <a:prstGeom prst="rect">
            <a:avLst/>
          </a:prstGeom>
          <a:noFill/>
          <a:ln>
            <a:noFill/>
          </a:ln>
        </p:spPr>
      </p:pic>
      <p:sp>
        <p:nvSpPr>
          <p:cNvPr id="233" name="Google Shape;233;g362803ad9f3_0_307"/>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34" name="Google Shape;234;g362803ad9f3_0_307"/>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235" name="Google Shape;235;g362803ad9f3_0_307"/>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236" name="Shape 236"/>
        <p:cNvGrpSpPr/>
        <p:nvPr/>
      </p:nvGrpSpPr>
      <p:grpSpPr>
        <a:xfrm>
          <a:off x="0" y="0"/>
          <a:ext cx="0" cy="0"/>
          <a:chOff x="0" y="0"/>
          <a:chExt cx="0" cy="0"/>
        </a:xfrm>
      </p:grpSpPr>
      <p:sp>
        <p:nvSpPr>
          <p:cNvPr id="237" name="Google Shape;237;g362803ad9f3_0_31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38" name="Google Shape;238;g362803ad9f3_0_313"/>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239" name="Google Shape;239;g362803ad9f3_0_313"/>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40" name="Google Shape;240;g362803ad9f3_0_313"/>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241" name="Shape 241"/>
        <p:cNvGrpSpPr/>
        <p:nvPr/>
      </p:nvGrpSpPr>
      <p:grpSpPr>
        <a:xfrm>
          <a:off x="0" y="0"/>
          <a:ext cx="0" cy="0"/>
          <a:chOff x="0" y="0"/>
          <a:chExt cx="0" cy="0"/>
        </a:xfrm>
      </p:grpSpPr>
      <p:sp>
        <p:nvSpPr>
          <p:cNvPr id="242" name="Google Shape;242;g362803ad9f3_0_318"/>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43" name="Google Shape;243;g362803ad9f3_0_318"/>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244" name="Shape 244"/>
        <p:cNvGrpSpPr/>
        <p:nvPr/>
      </p:nvGrpSpPr>
      <p:grpSpPr>
        <a:xfrm>
          <a:off x="0" y="0"/>
          <a:ext cx="0" cy="0"/>
          <a:chOff x="0" y="0"/>
          <a:chExt cx="0" cy="0"/>
        </a:xfrm>
      </p:grpSpPr>
      <p:pic>
        <p:nvPicPr>
          <p:cNvPr id="245" name="Google Shape;245;g362803ad9f3_0_321"/>
          <p:cNvPicPr preferRelativeResize="0"/>
          <p:nvPr/>
        </p:nvPicPr>
        <p:blipFill rotWithShape="1">
          <a:blip r:embed="rId2">
            <a:alphaModFix/>
          </a:blip>
          <a:srcRect b="0" l="0" r="55056" t="0"/>
          <a:stretch/>
        </p:blipFill>
        <p:spPr>
          <a:xfrm>
            <a:off x="8198400" y="106634"/>
            <a:ext cx="3906031" cy="6659302"/>
          </a:xfrm>
          <a:prstGeom prst="rect">
            <a:avLst/>
          </a:prstGeom>
          <a:noFill/>
          <a:ln>
            <a:noFill/>
          </a:ln>
        </p:spPr>
      </p:pic>
      <p:pic>
        <p:nvPicPr>
          <p:cNvPr id="246" name="Google Shape;246;g362803ad9f3_0_321"/>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247" name="Google Shape;247;g362803ad9f3_0_321"/>
          <p:cNvPicPr preferRelativeResize="0"/>
          <p:nvPr/>
        </p:nvPicPr>
        <p:blipFill rotWithShape="1">
          <a:blip r:embed="rId3">
            <a:alphaModFix/>
          </a:blip>
          <a:srcRect b="18276" l="0" r="0" t="12857"/>
          <a:stretch/>
        </p:blipFill>
        <p:spPr>
          <a:xfrm>
            <a:off x="87570" y="99133"/>
            <a:ext cx="7965195" cy="6645163"/>
          </a:xfrm>
          <a:prstGeom prst="rect">
            <a:avLst/>
          </a:prstGeom>
          <a:noFill/>
          <a:ln>
            <a:noFill/>
          </a:ln>
        </p:spPr>
      </p:pic>
      <p:pic>
        <p:nvPicPr>
          <p:cNvPr descr="Et bilde som inneholder natur, flygende, utendørs, fugl&#10;&#10;Automatisk generert beskrivelse" id="248" name="Google Shape;248;g362803ad9f3_0_321"/>
          <p:cNvPicPr preferRelativeResize="0"/>
          <p:nvPr/>
        </p:nvPicPr>
        <p:blipFill rotWithShape="1">
          <a:blip r:embed="rId4">
            <a:alphaModFix/>
          </a:blip>
          <a:srcRect b="1876" l="30210" r="0" t="322"/>
          <a:stretch/>
        </p:blipFill>
        <p:spPr>
          <a:xfrm>
            <a:off x="8196224" y="113702"/>
            <a:ext cx="3906031" cy="663059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249" name="Shape 249"/>
        <p:cNvGrpSpPr/>
        <p:nvPr/>
      </p:nvGrpSpPr>
      <p:grpSpPr>
        <a:xfrm>
          <a:off x="0" y="0"/>
          <a:ext cx="0" cy="0"/>
          <a:chOff x="0" y="0"/>
          <a:chExt cx="0" cy="0"/>
        </a:xfrm>
      </p:grpSpPr>
      <p:sp>
        <p:nvSpPr>
          <p:cNvPr id="250" name="Google Shape;250;g362803ad9f3_0_326"/>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51" name="Google Shape;251;g362803ad9f3_0_326"/>
          <p:cNvGrpSpPr/>
          <p:nvPr/>
        </p:nvGrpSpPr>
        <p:grpSpPr>
          <a:xfrm>
            <a:off x="5841046" y="5235360"/>
            <a:ext cx="509575" cy="256749"/>
            <a:chOff x="11790759" y="10525607"/>
            <a:chExt cx="802481" cy="404329"/>
          </a:xfrm>
        </p:grpSpPr>
        <p:pic>
          <p:nvPicPr>
            <p:cNvPr id="252" name="Google Shape;252;g362803ad9f3_0_326"/>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253" name="Google Shape;253;g362803ad9f3_0_326"/>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254" name="Google Shape;254;g362803ad9f3_0_326"/>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30" name="Shape 30"/>
        <p:cNvGrpSpPr/>
        <p:nvPr/>
      </p:nvGrpSpPr>
      <p:grpSpPr>
        <a:xfrm>
          <a:off x="0" y="0"/>
          <a:ext cx="0" cy="0"/>
          <a:chOff x="0" y="0"/>
          <a:chExt cx="0" cy="0"/>
        </a:xfrm>
      </p:grpSpPr>
      <p:sp>
        <p:nvSpPr>
          <p:cNvPr id="31" name="Google Shape;31;p16"/>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 name="Google Shape;32;p16"/>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33" name="Google Shape;33;p16"/>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34" name="Shape 34"/>
        <p:cNvGrpSpPr/>
        <p:nvPr/>
      </p:nvGrpSpPr>
      <p:grpSpPr>
        <a:xfrm>
          <a:off x="0" y="0"/>
          <a:ext cx="0" cy="0"/>
          <a:chOff x="0" y="0"/>
          <a:chExt cx="0" cy="0"/>
        </a:xfrm>
      </p:grpSpPr>
      <p:sp>
        <p:nvSpPr>
          <p:cNvPr id="35" name="Google Shape;35;g16f4699036e_0_91"/>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16f4699036e_0_91"/>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37" name="Google Shape;37;g16f4699036e_0_91"/>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38" name="Shape 38"/>
        <p:cNvGrpSpPr/>
        <p:nvPr/>
      </p:nvGrpSpPr>
      <p:grpSpPr>
        <a:xfrm>
          <a:off x="0" y="0"/>
          <a:ext cx="0" cy="0"/>
          <a:chOff x="0" y="0"/>
          <a:chExt cx="0" cy="0"/>
        </a:xfrm>
      </p:grpSpPr>
      <p:sp>
        <p:nvSpPr>
          <p:cNvPr id="39" name="Google Shape;39;g16f4699036e_0_16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g16f4699036e_0_16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1" name="Google Shape;41;g16f4699036e_0_16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42" name="Shape 42"/>
        <p:cNvGrpSpPr/>
        <p:nvPr/>
      </p:nvGrpSpPr>
      <p:grpSpPr>
        <a:xfrm>
          <a:off x="0" y="0"/>
          <a:ext cx="0" cy="0"/>
          <a:chOff x="0" y="0"/>
          <a:chExt cx="0" cy="0"/>
        </a:xfrm>
      </p:grpSpPr>
      <p:sp>
        <p:nvSpPr>
          <p:cNvPr id="43" name="Google Shape;43;g16f4699036e_0_13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16f4699036e_0_13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5" name="Google Shape;45;g16f4699036e_0_13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image" Target="../media/image9.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29" Type="http://schemas.openxmlformats.org/officeDocument/2006/relationships/theme" Target="../theme/theme3.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8" name="Google Shape;8;p12"/>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9" name="Google Shape;9;p12"/>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0" name="Google Shape;10;p12"/>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1" name="Google Shape;11;p12"/>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 name="Shape 130"/>
        <p:cNvGrpSpPr/>
        <p:nvPr/>
      </p:nvGrpSpPr>
      <p:grpSpPr>
        <a:xfrm>
          <a:off x="0" y="0"/>
          <a:ext cx="0" cy="0"/>
          <a:chOff x="0" y="0"/>
          <a:chExt cx="0" cy="0"/>
        </a:xfrm>
      </p:grpSpPr>
      <p:sp>
        <p:nvSpPr>
          <p:cNvPr id="131" name="Google Shape;131;g362803ad9f3_0_207"/>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2" name="Google Shape;132;g362803ad9f3_0_207"/>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33" name="Google Shape;133;g362803ad9f3_0_207"/>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4" name="Google Shape;134;g362803ad9f3_0_207"/>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5" name="Google Shape;135;g362803ad9f3_0_207"/>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36" name="Google Shape;136;g362803ad9f3_0_207"/>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4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24.png"/><Relationship Id="rId6"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31.jpg"/><Relationship Id="rId7" Type="http://schemas.openxmlformats.org/officeDocument/2006/relationships/image" Target="../media/image41.png"/><Relationship Id="rId8" Type="http://schemas.openxmlformats.org/officeDocument/2006/relationships/image" Target="../media/image34.png"/><Relationship Id="rId11" Type="http://schemas.openxmlformats.org/officeDocument/2006/relationships/image" Target="../media/image40.png"/><Relationship Id="rId10" Type="http://schemas.openxmlformats.org/officeDocument/2006/relationships/image" Target="../media/image53.png"/><Relationship Id="rId13" Type="http://schemas.openxmlformats.org/officeDocument/2006/relationships/image" Target="../media/image38.png"/><Relationship Id="rId12" Type="http://schemas.openxmlformats.org/officeDocument/2006/relationships/image" Target="../media/image35.png"/><Relationship Id="rId14"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0.jp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hyperlink" Target="https://miljoskole.loop.no/ressurser/glassogmetallfilm/" TargetMode="External"/><Relationship Id="rId4" Type="http://schemas.openxmlformats.org/officeDocument/2006/relationships/image" Target="../media/image51.png"/><Relationship Id="rId5" Type="http://schemas.openxmlformats.org/officeDocument/2006/relationships/hyperlink" Target="https://miljoskole.loop.no/ressurser/glassogmetallfil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58" name="Shape 258"/>
        <p:cNvGrpSpPr/>
        <p:nvPr/>
      </p:nvGrpSpPr>
      <p:grpSpPr>
        <a:xfrm>
          <a:off x="0" y="0"/>
          <a:ext cx="0" cy="0"/>
          <a:chOff x="0" y="0"/>
          <a:chExt cx="0" cy="0"/>
        </a:xfrm>
      </p:grpSpPr>
      <p:sp>
        <p:nvSpPr>
          <p:cNvPr id="259" name="Google Shape;259;g18c8e55757b_0_1296"/>
          <p:cNvSpPr txBox="1"/>
          <p:nvPr>
            <p:ph idx="4294967295" type="title"/>
          </p:nvPr>
        </p:nvSpPr>
        <p:spPr>
          <a:xfrm>
            <a:off x="6095998" y="2076400"/>
            <a:ext cx="5937600" cy="253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350"/>
              <a:buNone/>
            </a:pPr>
            <a:r>
              <a:rPr lang="no-NO" sz="2000">
                <a:solidFill>
                  <a:schemeClr val="accent2"/>
                </a:solidFill>
              </a:rPr>
              <a:t>Berekraftskulen live – dag 1:</a:t>
            </a:r>
            <a:endParaRPr sz="2000">
              <a:solidFill>
                <a:schemeClr val="accent2"/>
              </a:solidFill>
            </a:endParaRPr>
          </a:p>
          <a:p>
            <a:pPr indent="0" lvl="0" marL="0" rtl="0" algn="l">
              <a:lnSpc>
                <a:spcPct val="100000"/>
              </a:lnSpc>
              <a:spcBef>
                <a:spcPts val="0"/>
              </a:spcBef>
              <a:spcAft>
                <a:spcPts val="0"/>
              </a:spcAft>
              <a:buSzPts val="4350"/>
              <a:buNone/>
            </a:pPr>
            <a:r>
              <a:rPr lang="no-NO" sz="5000">
                <a:solidFill>
                  <a:schemeClr val="accent6"/>
                </a:solidFill>
              </a:rPr>
              <a:t>Jordkloden vår – </a:t>
            </a:r>
            <a:br>
              <a:rPr lang="no-NO" sz="5000">
                <a:solidFill>
                  <a:schemeClr val="accent6"/>
                </a:solidFill>
              </a:rPr>
            </a:br>
            <a:r>
              <a:rPr lang="no-NO" sz="5000">
                <a:solidFill>
                  <a:schemeClr val="accent6"/>
                </a:solidFill>
              </a:rPr>
              <a:t>og naturressursane </a:t>
            </a:r>
            <a:endParaRPr sz="5000">
              <a:solidFill>
                <a:schemeClr val="accent6"/>
              </a:solidFill>
            </a:endParaRPr>
          </a:p>
          <a:p>
            <a:pPr indent="0" lvl="0" marL="0" rtl="0" algn="l">
              <a:lnSpc>
                <a:spcPct val="100000"/>
              </a:lnSpc>
              <a:spcBef>
                <a:spcPts val="0"/>
              </a:spcBef>
              <a:spcAft>
                <a:spcPts val="0"/>
              </a:spcAft>
              <a:buSzPts val="4350"/>
              <a:buNone/>
            </a:pPr>
            <a:r>
              <a:rPr lang="no-NO" sz="5000">
                <a:solidFill>
                  <a:schemeClr val="accent6"/>
                </a:solidFill>
              </a:rPr>
              <a:t>våre</a:t>
            </a:r>
            <a:endParaRPr sz="5000">
              <a:solidFill>
                <a:schemeClr val="accent6"/>
              </a:solidFill>
            </a:endParaRPr>
          </a:p>
        </p:txBody>
      </p:sp>
      <p:pic>
        <p:nvPicPr>
          <p:cNvPr id="260" name="Google Shape;260;g18c8e55757b_0_1296"/>
          <p:cNvPicPr preferRelativeResize="0"/>
          <p:nvPr/>
        </p:nvPicPr>
        <p:blipFill rotWithShape="1">
          <a:blip r:embed="rId3">
            <a:alphaModFix/>
          </a:blip>
          <a:srcRect b="0" l="0" r="0" t="0"/>
          <a:stretch/>
        </p:blipFill>
        <p:spPr>
          <a:xfrm>
            <a:off x="7918376" y="4235768"/>
            <a:ext cx="274126" cy="276224"/>
          </a:xfrm>
          <a:prstGeom prst="rect">
            <a:avLst/>
          </a:prstGeom>
          <a:noFill/>
          <a:ln>
            <a:noFill/>
          </a:ln>
        </p:spPr>
      </p:pic>
      <p:pic>
        <p:nvPicPr>
          <p:cNvPr id="261" name="Google Shape;261;g18c8e55757b_0_1296"/>
          <p:cNvPicPr preferRelativeResize="0"/>
          <p:nvPr/>
        </p:nvPicPr>
        <p:blipFill rotWithShape="1">
          <a:blip r:embed="rId3">
            <a:alphaModFix/>
          </a:blip>
          <a:srcRect b="0" l="0" r="0" t="0"/>
          <a:stretch/>
        </p:blipFill>
        <p:spPr>
          <a:xfrm>
            <a:off x="7658889" y="4235768"/>
            <a:ext cx="274126" cy="276224"/>
          </a:xfrm>
          <a:prstGeom prst="rect">
            <a:avLst/>
          </a:prstGeom>
          <a:noFill/>
          <a:ln>
            <a:noFill/>
          </a:ln>
        </p:spPr>
      </p:pic>
      <p:pic>
        <p:nvPicPr>
          <p:cNvPr id="262" name="Google Shape;262;g18c8e55757b_0_1296" title="Bærekraftskolen Live - hoved - med logo.png"/>
          <p:cNvPicPr preferRelativeResize="0"/>
          <p:nvPr/>
        </p:nvPicPr>
        <p:blipFill>
          <a:blip r:embed="rId4">
            <a:alphaModFix/>
          </a:blip>
          <a:stretch>
            <a:fillRect/>
          </a:stretch>
        </p:blipFill>
        <p:spPr>
          <a:xfrm rot="-365752">
            <a:off x="232776" y="1084950"/>
            <a:ext cx="5715000" cy="4688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33" name="Shape 333"/>
        <p:cNvGrpSpPr/>
        <p:nvPr/>
      </p:nvGrpSpPr>
      <p:grpSpPr>
        <a:xfrm>
          <a:off x="0" y="0"/>
          <a:ext cx="0" cy="0"/>
          <a:chOff x="0" y="0"/>
          <a:chExt cx="0" cy="0"/>
        </a:xfrm>
      </p:grpSpPr>
      <p:sp>
        <p:nvSpPr>
          <p:cNvPr id="334" name="Google Shape;334;g373665d42bb_0_494"/>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pic>
        <p:nvPicPr>
          <p:cNvPr id="335" name="Google Shape;335;g373665d42bb_0_494"/>
          <p:cNvPicPr preferRelativeResize="0"/>
          <p:nvPr/>
        </p:nvPicPr>
        <p:blipFill rotWithShape="1">
          <a:blip r:embed="rId3">
            <a:alphaModFix/>
          </a:blip>
          <a:srcRect b="0" l="-22126" r="-22108" t="0"/>
          <a:stretch/>
        </p:blipFill>
        <p:spPr>
          <a:xfrm>
            <a:off x="6497950" y="1452850"/>
            <a:ext cx="4946075" cy="3952301"/>
          </a:xfrm>
          <a:prstGeom prst="rect">
            <a:avLst/>
          </a:prstGeom>
          <a:noFill/>
          <a:ln>
            <a:noFill/>
          </a:ln>
        </p:spPr>
      </p:pic>
      <p:sp>
        <p:nvSpPr>
          <p:cNvPr id="336" name="Google Shape;336;g373665d42bb_0_494"/>
          <p:cNvSpPr txBox="1"/>
          <p:nvPr/>
        </p:nvSpPr>
        <p:spPr>
          <a:xfrm>
            <a:off x="5680650" y="29812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pic>
        <p:nvPicPr>
          <p:cNvPr descr="a tower with a blue sky behind it and a lot of smoke coming out of it (fra Tenor)" id="337" name="Google Shape;337;g373665d42bb_0_494"/>
          <p:cNvPicPr preferRelativeResize="0"/>
          <p:nvPr/>
        </p:nvPicPr>
        <p:blipFill rotWithShape="1">
          <a:blip r:embed="rId4">
            <a:alphaModFix/>
          </a:blip>
          <a:srcRect b="0" l="0" r="0" t="0"/>
          <a:stretch/>
        </p:blipFill>
        <p:spPr>
          <a:xfrm>
            <a:off x="1878800" y="2436164"/>
            <a:ext cx="2651101" cy="19856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41" name="Shape 341"/>
        <p:cNvGrpSpPr/>
        <p:nvPr/>
      </p:nvGrpSpPr>
      <p:grpSpPr>
        <a:xfrm>
          <a:off x="0" y="0"/>
          <a:ext cx="0" cy="0"/>
          <a:chOff x="0" y="0"/>
          <a:chExt cx="0" cy="0"/>
        </a:xfrm>
      </p:grpSpPr>
      <p:grpSp>
        <p:nvGrpSpPr>
          <p:cNvPr id="342" name="Google Shape;342;g37a32548c6d_0_25"/>
          <p:cNvGrpSpPr/>
          <p:nvPr/>
        </p:nvGrpSpPr>
        <p:grpSpPr>
          <a:xfrm>
            <a:off x="3427068" y="1839774"/>
            <a:ext cx="5337851" cy="3178503"/>
            <a:chOff x="3427068" y="1839774"/>
            <a:chExt cx="5337851" cy="3178503"/>
          </a:xfrm>
        </p:grpSpPr>
        <p:sp>
          <p:nvSpPr>
            <p:cNvPr id="343" name="Google Shape;343;g37a32548c6d_0_25"/>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37a32548c6d_0_25"/>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45" name="Google Shape;345;g37a32548c6d_0_25"/>
          <p:cNvSpPr txBox="1"/>
          <p:nvPr>
            <p:ph idx="4294967295" type="ctrTitle"/>
          </p:nvPr>
        </p:nvSpPr>
        <p:spPr>
          <a:xfrm rot="-222216">
            <a:off x="3513750" y="2710649"/>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600" u="none" cap="none" strike="noStrike">
                <a:solidFill>
                  <a:srgbClr val="EBFFB9"/>
                </a:solidFill>
                <a:latin typeface="Arial"/>
                <a:ea typeface="Arial"/>
                <a:cs typeface="Arial"/>
                <a:sym typeface="Arial"/>
              </a:rPr>
              <a:t>Spørsmål 3: </a:t>
            </a:r>
            <a:br>
              <a:rPr b="0" i="0" lang="no-NO" sz="1600" u="none" cap="none" strike="noStrike">
                <a:solidFill>
                  <a:srgbClr val="EBFFB9"/>
                </a:solidFill>
                <a:latin typeface="Arial"/>
                <a:ea typeface="Arial"/>
                <a:cs typeface="Arial"/>
                <a:sym typeface="Arial"/>
              </a:rPr>
            </a:br>
            <a:endParaRPr b="0" i="0" sz="16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b="0" i="0" lang="no-NO" sz="2500" u="none" cap="none" strike="noStrike">
                <a:solidFill>
                  <a:srgbClr val="EBFFB9"/>
                </a:solidFill>
                <a:latin typeface="PT Sans"/>
                <a:ea typeface="PT Sans"/>
                <a:cs typeface="PT Sans"/>
                <a:sym typeface="PT Sans"/>
              </a:rPr>
              <a:t>Veit de om no</a:t>
            </a:r>
            <a:r>
              <a:rPr lang="no-NO" sz="2500">
                <a:solidFill>
                  <a:srgbClr val="EBFFB9"/>
                </a:solidFill>
                <a:latin typeface="PT Sans"/>
                <a:ea typeface="PT Sans"/>
                <a:cs typeface="PT Sans"/>
                <a:sym typeface="PT Sans"/>
              </a:rPr>
              <a:t>ko</a:t>
            </a:r>
            <a:r>
              <a:rPr b="0" i="0" lang="no-NO" sz="2500" u="none" cap="none" strike="noStrike">
                <a:solidFill>
                  <a:srgbClr val="EBFFB9"/>
                </a:solidFill>
                <a:latin typeface="PT Sans"/>
                <a:ea typeface="PT Sans"/>
                <a:cs typeface="PT Sans"/>
                <a:sym typeface="PT Sans"/>
              </a:rPr>
              <a:t> vi alle kan gj</a:t>
            </a:r>
            <a:r>
              <a:rPr lang="no-NO" sz="2500">
                <a:solidFill>
                  <a:srgbClr val="EBFFB9"/>
                </a:solidFill>
                <a:latin typeface="PT Sans"/>
                <a:ea typeface="PT Sans"/>
                <a:cs typeface="PT Sans"/>
                <a:sym typeface="PT Sans"/>
              </a:rPr>
              <a:t>e</a:t>
            </a:r>
            <a:r>
              <a:rPr b="0" i="0" lang="no-NO" sz="2500" u="none" cap="none" strike="noStrike">
                <a:solidFill>
                  <a:srgbClr val="EBFFB9"/>
                </a:solidFill>
                <a:latin typeface="PT Sans"/>
                <a:ea typeface="PT Sans"/>
                <a:cs typeface="PT Sans"/>
                <a:sym typeface="PT Sans"/>
              </a:rPr>
              <a:t>re </a:t>
            </a:r>
            <a:br>
              <a:rPr b="0" i="0" lang="no-NO" sz="2500" u="none" cap="none" strike="noStrike">
                <a:solidFill>
                  <a:srgbClr val="EBFFB9"/>
                </a:solidFill>
                <a:latin typeface="PT Sans"/>
                <a:ea typeface="PT Sans"/>
                <a:cs typeface="PT Sans"/>
                <a:sym typeface="PT Sans"/>
              </a:rPr>
            </a:br>
            <a:r>
              <a:rPr b="0" i="0" lang="no-NO" sz="2500" u="none" cap="none" strike="noStrike">
                <a:solidFill>
                  <a:srgbClr val="EBFFB9"/>
                </a:solidFill>
                <a:latin typeface="PT Sans"/>
                <a:ea typeface="PT Sans"/>
                <a:cs typeface="PT Sans"/>
                <a:sym typeface="PT Sans"/>
              </a:rPr>
              <a:t>for å </a:t>
            </a:r>
            <a:r>
              <a:rPr b="0" i="1" lang="no-NO" sz="2500" u="none" cap="none" strike="noStrike">
                <a:solidFill>
                  <a:srgbClr val="EBFFB9"/>
                </a:solidFill>
                <a:latin typeface="PT Sans"/>
                <a:ea typeface="PT Sans"/>
                <a:cs typeface="PT Sans"/>
                <a:sym typeface="PT Sans"/>
              </a:rPr>
              <a:t>ta vare på </a:t>
            </a:r>
            <a:r>
              <a:rPr b="0" i="0" lang="no-NO" sz="2500" u="none" cap="none" strike="noStrike">
                <a:solidFill>
                  <a:srgbClr val="EBFFB9"/>
                </a:solidFill>
                <a:latin typeface="PT Sans"/>
                <a:ea typeface="PT Sans"/>
                <a:cs typeface="PT Sans"/>
                <a:sym typeface="PT Sans"/>
              </a:rPr>
              <a:t>naturressurs</a:t>
            </a:r>
            <a:r>
              <a:rPr lang="no-NO" sz="2500">
                <a:solidFill>
                  <a:srgbClr val="EBFFB9"/>
                </a:solidFill>
                <a:latin typeface="PT Sans"/>
                <a:ea typeface="PT Sans"/>
                <a:cs typeface="PT Sans"/>
                <a:sym typeface="PT Sans"/>
              </a:rPr>
              <a:t>a</a:t>
            </a:r>
            <a:r>
              <a:rPr b="0" i="0" lang="no-NO" sz="2500" u="none" cap="none" strike="noStrike">
                <a:solidFill>
                  <a:srgbClr val="EBFFB9"/>
                </a:solidFill>
                <a:latin typeface="PT Sans"/>
                <a:ea typeface="PT Sans"/>
                <a:cs typeface="PT Sans"/>
                <a:sym typeface="PT Sans"/>
              </a:rPr>
              <a:t>ne?</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346" name="Google Shape;346;g37a32548c6d_0_25"/>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50" name="Shape 350"/>
        <p:cNvGrpSpPr/>
        <p:nvPr/>
      </p:nvGrpSpPr>
      <p:grpSpPr>
        <a:xfrm>
          <a:off x="0" y="0"/>
          <a:ext cx="0" cy="0"/>
          <a:chOff x="0" y="0"/>
          <a:chExt cx="0" cy="0"/>
        </a:xfrm>
      </p:grpSpPr>
      <p:sp>
        <p:nvSpPr>
          <p:cNvPr id="351" name="Google Shape;351;g24463905a4b_0_26"/>
          <p:cNvSpPr txBox="1"/>
          <p:nvPr/>
        </p:nvSpPr>
        <p:spPr>
          <a:xfrm>
            <a:off x="1550450" y="1695840"/>
            <a:ext cx="5225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o-NO" sz="2000" u="none" cap="none" strike="noStrike">
                <a:solidFill>
                  <a:schemeClr val="dk1"/>
                </a:solidFill>
                <a:latin typeface="PT Sans"/>
                <a:ea typeface="PT Sans"/>
                <a:cs typeface="PT Sans"/>
                <a:sym typeface="PT Sans"/>
              </a:rPr>
              <a:t>For å ta vare på naturressurs</a:t>
            </a:r>
            <a:r>
              <a:rPr lang="no-NO" sz="2000">
                <a:solidFill>
                  <a:schemeClr val="dk1"/>
                </a:solidFill>
                <a:latin typeface="PT Sans"/>
                <a:ea typeface="PT Sans"/>
                <a:cs typeface="PT Sans"/>
                <a:sym typeface="PT Sans"/>
              </a:rPr>
              <a:t>a</a:t>
            </a:r>
            <a:r>
              <a:rPr b="0" i="0" lang="no-NO" sz="2000" u="none" cap="none" strike="noStrike">
                <a:solidFill>
                  <a:schemeClr val="dk1"/>
                </a:solidFill>
                <a:latin typeface="PT Sans"/>
                <a:ea typeface="PT Sans"/>
                <a:cs typeface="PT Sans"/>
                <a:sym typeface="PT Sans"/>
              </a:rPr>
              <a:t>ne, kan vi kjøpe litt mindre. Resirkulere meir. Plukke opp litt søppel.</a:t>
            </a:r>
            <a:endParaRPr b="0" i="0" sz="2000" u="none" cap="none" strike="noStrike">
              <a:solidFill>
                <a:schemeClr val="dk1"/>
              </a:solidFill>
              <a:latin typeface="PT Sans"/>
              <a:ea typeface="PT Sans"/>
              <a:cs typeface="PT Sans"/>
              <a:sym typeface="PT Sans"/>
            </a:endParaRPr>
          </a:p>
        </p:txBody>
      </p:sp>
      <p:pic>
        <p:nvPicPr>
          <p:cNvPr id="352" name="Google Shape;352;g24463905a4b_0_26"/>
          <p:cNvPicPr preferRelativeResize="0"/>
          <p:nvPr/>
        </p:nvPicPr>
        <p:blipFill rotWithShape="1">
          <a:blip r:embed="rId3">
            <a:alphaModFix/>
          </a:blip>
          <a:srcRect b="0" l="0" r="0" t="0"/>
          <a:stretch/>
        </p:blipFill>
        <p:spPr>
          <a:xfrm>
            <a:off x="1218076" y="1877288"/>
            <a:ext cx="259610" cy="261599"/>
          </a:xfrm>
          <a:prstGeom prst="rect">
            <a:avLst/>
          </a:prstGeom>
          <a:noFill/>
          <a:ln>
            <a:noFill/>
          </a:ln>
        </p:spPr>
      </p:pic>
      <p:sp>
        <p:nvSpPr>
          <p:cNvPr id="353" name="Google Shape;353;g24463905a4b_0_26"/>
          <p:cNvSpPr txBox="1"/>
          <p:nvPr>
            <p:ph idx="4294967295" type="ctrTitle"/>
          </p:nvPr>
        </p:nvSpPr>
        <p:spPr>
          <a:xfrm>
            <a:off x="1558700" y="1427750"/>
            <a:ext cx="4891800" cy="492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5300"/>
              <a:buFont typeface="Arial"/>
              <a:buNone/>
            </a:pPr>
            <a:r>
              <a:rPr b="0" i="0" lang="no-NO" sz="1500" u="none" cap="none" strike="noStrike">
                <a:solidFill>
                  <a:schemeClr val="accent6"/>
                </a:solidFill>
                <a:latin typeface="Arial"/>
                <a:ea typeface="Arial"/>
                <a:cs typeface="Arial"/>
                <a:sym typeface="Arial"/>
              </a:rPr>
              <a:t>Svar:</a:t>
            </a:r>
            <a:endParaRPr b="0" i="0" sz="2500" u="none" cap="none" strike="noStrike">
              <a:solidFill>
                <a:schemeClr val="dk2"/>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chemeClr val="dk2"/>
              </a:solidFill>
              <a:latin typeface="PT Sans"/>
              <a:ea typeface="PT Sans"/>
              <a:cs typeface="PT Sans"/>
              <a:sym typeface="PT Sans"/>
            </a:endParaRPr>
          </a:p>
        </p:txBody>
      </p:sp>
      <p:pic>
        <p:nvPicPr>
          <p:cNvPr id="354" name="Google Shape;354;g24463905a4b_0_26" title="Recycle Recycling GIF.gif"/>
          <p:cNvPicPr preferRelativeResize="0"/>
          <p:nvPr/>
        </p:nvPicPr>
        <p:blipFill rotWithShape="1">
          <a:blip r:embed="rId4">
            <a:alphaModFix/>
          </a:blip>
          <a:srcRect b="0" l="0" r="0" t="0"/>
          <a:stretch/>
        </p:blipFill>
        <p:spPr>
          <a:xfrm>
            <a:off x="6995779" y="2804050"/>
            <a:ext cx="3847672" cy="234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58" name="Shape 358"/>
        <p:cNvGrpSpPr/>
        <p:nvPr/>
      </p:nvGrpSpPr>
      <p:grpSpPr>
        <a:xfrm>
          <a:off x="0" y="0"/>
          <a:ext cx="0" cy="0"/>
          <a:chOff x="0" y="0"/>
          <a:chExt cx="0" cy="0"/>
        </a:xfrm>
      </p:grpSpPr>
      <p:pic>
        <p:nvPicPr>
          <p:cNvPr id="359" name="Google Shape;359;g373665d42bb_0_723"/>
          <p:cNvPicPr preferRelativeResize="0"/>
          <p:nvPr/>
        </p:nvPicPr>
        <p:blipFill rotWithShape="1">
          <a:blip r:embed="rId3">
            <a:alphaModFix/>
          </a:blip>
          <a:srcRect b="0" l="0" r="0" t="0"/>
          <a:stretch/>
        </p:blipFill>
        <p:spPr>
          <a:xfrm>
            <a:off x="3122325" y="1688375"/>
            <a:ext cx="6068075" cy="341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63" name="Shape 363"/>
        <p:cNvGrpSpPr/>
        <p:nvPr/>
      </p:nvGrpSpPr>
      <p:grpSpPr>
        <a:xfrm>
          <a:off x="0" y="0"/>
          <a:ext cx="0" cy="0"/>
          <a:chOff x="0" y="0"/>
          <a:chExt cx="0" cy="0"/>
        </a:xfrm>
      </p:grpSpPr>
      <p:sp>
        <p:nvSpPr>
          <p:cNvPr id="364" name="Google Shape;364;g373665d42bb_0_1099"/>
          <p:cNvSpPr txBox="1"/>
          <p:nvPr/>
        </p:nvSpPr>
        <p:spPr>
          <a:xfrm>
            <a:off x="661275" y="2373502"/>
            <a:ext cx="1389900" cy="144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
        <p:nvSpPr>
          <p:cNvPr id="365" name="Google Shape;365;g373665d42bb_0_1099"/>
          <p:cNvSpPr txBox="1"/>
          <p:nvPr/>
        </p:nvSpPr>
        <p:spPr>
          <a:xfrm>
            <a:off x="2013400" y="1195700"/>
            <a:ext cx="1237500" cy="148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0"/>
              <a:buFont typeface="Arial"/>
              <a:buNone/>
            </a:pPr>
            <a:r>
              <a:rPr b="0" i="0" lang="no-NO" sz="8500" u="none" cap="none" strike="noStrike">
                <a:solidFill>
                  <a:schemeClr val="dk1"/>
                </a:solidFill>
                <a:latin typeface="PT Sans"/>
                <a:ea typeface="PT Sans"/>
                <a:cs typeface="PT Sans"/>
                <a:sym typeface="PT Sans"/>
              </a:rPr>
              <a:t>🍕</a:t>
            </a:r>
            <a:endParaRPr b="0" i="0" sz="8500" u="none" cap="none" strike="noStrike">
              <a:solidFill>
                <a:schemeClr val="dk1"/>
              </a:solidFill>
              <a:latin typeface="PT Sans"/>
              <a:ea typeface="PT Sans"/>
              <a:cs typeface="PT Sans"/>
              <a:sym typeface="PT Sans"/>
            </a:endParaRPr>
          </a:p>
        </p:txBody>
      </p:sp>
      <p:sp>
        <p:nvSpPr>
          <p:cNvPr id="366" name="Google Shape;366;g373665d42bb_0_1099"/>
          <p:cNvSpPr txBox="1"/>
          <p:nvPr/>
        </p:nvSpPr>
        <p:spPr>
          <a:xfrm>
            <a:off x="508875" y="304325"/>
            <a:ext cx="1283100" cy="152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0"/>
              <a:buFont typeface="Arial"/>
              <a:buNone/>
            </a:pPr>
            <a:r>
              <a:rPr b="0" i="0" lang="no-NO" sz="9000" u="none" cap="none" strike="noStrike">
                <a:solidFill>
                  <a:schemeClr val="dk1"/>
                </a:solidFill>
                <a:latin typeface="PT Sans"/>
                <a:ea typeface="PT Sans"/>
                <a:cs typeface="PT Sans"/>
                <a:sym typeface="PT Sans"/>
              </a:rPr>
              <a:t>🧸</a:t>
            </a:r>
            <a:endParaRPr b="0" i="0" sz="9000" u="none" cap="none" strike="noStrike">
              <a:solidFill>
                <a:schemeClr val="dk1"/>
              </a:solidFill>
              <a:latin typeface="PT Sans"/>
              <a:ea typeface="PT Sans"/>
              <a:cs typeface="PT Sans"/>
              <a:sym typeface="PT Sans"/>
            </a:endParaRPr>
          </a:p>
        </p:txBody>
      </p:sp>
      <p:sp>
        <p:nvSpPr>
          <p:cNvPr id="367" name="Google Shape;367;g373665d42bb_0_1099"/>
          <p:cNvSpPr txBox="1"/>
          <p:nvPr/>
        </p:nvSpPr>
        <p:spPr>
          <a:xfrm>
            <a:off x="2455275" y="3405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68" name="Google Shape;368;g373665d42bb_0_1099"/>
          <p:cNvSpPr txBox="1"/>
          <p:nvPr/>
        </p:nvSpPr>
        <p:spPr>
          <a:xfrm>
            <a:off x="3545475" y="471472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69" name="Google Shape;369;g373665d42bb_0_1099"/>
          <p:cNvSpPr txBox="1"/>
          <p:nvPr/>
        </p:nvSpPr>
        <p:spPr>
          <a:xfrm>
            <a:off x="661275" y="489057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0" name="Google Shape;370;g373665d42bb_0_1099"/>
          <p:cNvSpPr txBox="1"/>
          <p:nvPr/>
        </p:nvSpPr>
        <p:spPr>
          <a:xfrm>
            <a:off x="3799150" y="200060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1" name="Google Shape;371;g373665d42bb_0_1099"/>
          <p:cNvSpPr txBox="1"/>
          <p:nvPr/>
        </p:nvSpPr>
        <p:spPr>
          <a:xfrm>
            <a:off x="3702975" y="11817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2" name="Google Shape;372;g373665d42bb_0_1099"/>
          <p:cNvSpPr txBox="1"/>
          <p:nvPr/>
        </p:nvSpPr>
        <p:spPr>
          <a:xfrm>
            <a:off x="5682650" y="8965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3" name="Google Shape;373;g373665d42bb_0_1099"/>
          <p:cNvSpPr txBox="1"/>
          <p:nvPr/>
        </p:nvSpPr>
        <p:spPr>
          <a:xfrm>
            <a:off x="5255125" y="326577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4" name="Google Shape;374;g373665d42bb_0_1099"/>
          <p:cNvSpPr txBox="1"/>
          <p:nvPr/>
        </p:nvSpPr>
        <p:spPr>
          <a:xfrm>
            <a:off x="6028875" y="5088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5" name="Google Shape;375;g373665d42bb_0_1099"/>
          <p:cNvSpPr txBox="1"/>
          <p:nvPr/>
        </p:nvSpPr>
        <p:spPr>
          <a:xfrm>
            <a:off x="6894700" y="206550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6" name="Google Shape;376;g373665d42bb_0_1099"/>
          <p:cNvSpPr txBox="1"/>
          <p:nvPr/>
        </p:nvSpPr>
        <p:spPr>
          <a:xfrm>
            <a:off x="8391100" y="30432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7" name="Google Shape;377;g373665d42bb_0_1099"/>
          <p:cNvSpPr txBox="1"/>
          <p:nvPr/>
        </p:nvSpPr>
        <p:spPr>
          <a:xfrm>
            <a:off x="10568675" y="19330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8" name="Google Shape;378;g373665d42bb_0_1099"/>
          <p:cNvSpPr txBox="1"/>
          <p:nvPr/>
        </p:nvSpPr>
        <p:spPr>
          <a:xfrm>
            <a:off x="8879475" y="27620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79" name="Google Shape;379;g373665d42bb_0_1099"/>
          <p:cNvSpPr txBox="1"/>
          <p:nvPr/>
        </p:nvSpPr>
        <p:spPr>
          <a:xfrm>
            <a:off x="7931825" y="4414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80" name="Google Shape;380;g373665d42bb_0_1099"/>
          <p:cNvSpPr txBox="1"/>
          <p:nvPr/>
        </p:nvSpPr>
        <p:spPr>
          <a:xfrm>
            <a:off x="10648425" y="48025"/>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chemeClr val="dk1"/>
                </a:solidFill>
                <a:latin typeface="PT Sans"/>
                <a:ea typeface="PT Sans"/>
                <a:cs typeface="PT Sans"/>
                <a:sym typeface="PT Sans"/>
              </a:rPr>
              <a:t>🛹</a:t>
            </a:r>
            <a:endParaRPr b="0" i="0" sz="8000" u="none" cap="none" strike="noStrike">
              <a:solidFill>
                <a:schemeClr val="dk1"/>
              </a:solidFill>
              <a:latin typeface="PT Sans"/>
              <a:ea typeface="PT Sans"/>
              <a:cs typeface="PT Sans"/>
              <a:sym typeface="PT Sans"/>
            </a:endParaRPr>
          </a:p>
        </p:txBody>
      </p:sp>
      <p:sp>
        <p:nvSpPr>
          <p:cNvPr id="381" name="Google Shape;381;g373665d42bb_0_1099"/>
          <p:cNvSpPr txBox="1"/>
          <p:nvPr/>
        </p:nvSpPr>
        <p:spPr>
          <a:xfrm>
            <a:off x="10120600" y="44149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rPr b="0" i="0" lang="no-NO" sz="8000" u="none" cap="none" strike="noStrike">
                <a:solidFill>
                  <a:srgbClr val="224F4F"/>
                </a:solidFill>
                <a:latin typeface="PT Sans"/>
                <a:ea typeface="PT Sans"/>
                <a:cs typeface="PT Sans"/>
                <a:sym typeface="PT Sans"/>
              </a:rPr>
              <a:t>🚗</a:t>
            </a:r>
            <a:endParaRPr b="0" i="0" sz="8000" u="none" cap="none" strike="noStrike">
              <a:solidFill>
                <a:srgbClr val="224F4F"/>
              </a:solidFill>
              <a:latin typeface="PT Sans"/>
              <a:ea typeface="PT Sans"/>
              <a:cs typeface="PT Sans"/>
              <a:sym typeface="PT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85" name="Shape 385"/>
        <p:cNvGrpSpPr/>
        <p:nvPr/>
      </p:nvGrpSpPr>
      <p:grpSpPr>
        <a:xfrm>
          <a:off x="0" y="0"/>
          <a:ext cx="0" cy="0"/>
          <a:chOff x="0" y="0"/>
          <a:chExt cx="0" cy="0"/>
        </a:xfrm>
      </p:grpSpPr>
      <p:grpSp>
        <p:nvGrpSpPr>
          <p:cNvPr id="386" name="Google Shape;386;g37a32548c6d_0_35"/>
          <p:cNvGrpSpPr/>
          <p:nvPr/>
        </p:nvGrpSpPr>
        <p:grpSpPr>
          <a:xfrm>
            <a:off x="3427068" y="1839774"/>
            <a:ext cx="5337851" cy="3178503"/>
            <a:chOff x="3427068" y="1839774"/>
            <a:chExt cx="5337851" cy="3178503"/>
          </a:xfrm>
        </p:grpSpPr>
        <p:sp>
          <p:nvSpPr>
            <p:cNvPr id="387" name="Google Shape;387;g37a32548c6d_0_35"/>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37a32548c6d_0_35"/>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89" name="Google Shape;389;g37a32548c6d_0_35"/>
          <p:cNvSpPr txBox="1"/>
          <p:nvPr>
            <p:ph idx="4294967295" type="ctrTitle"/>
          </p:nvPr>
        </p:nvSpPr>
        <p:spPr>
          <a:xfrm rot="-222216">
            <a:off x="3513750" y="2841149"/>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600" u="none" cap="none" strike="noStrike">
                <a:solidFill>
                  <a:srgbClr val="EBFFB9"/>
                </a:solidFill>
                <a:latin typeface="Arial"/>
                <a:ea typeface="Arial"/>
                <a:cs typeface="Arial"/>
                <a:sym typeface="Arial"/>
              </a:rPr>
              <a:t>Spørsmål 4:</a:t>
            </a:r>
            <a:br>
              <a:rPr b="0" i="0" lang="no-NO" sz="1600" u="none" cap="none" strike="noStrike">
                <a:solidFill>
                  <a:srgbClr val="EBFFB9"/>
                </a:solidFill>
                <a:latin typeface="Arial"/>
                <a:ea typeface="Arial"/>
                <a:cs typeface="Arial"/>
                <a:sym typeface="Arial"/>
              </a:rPr>
            </a:br>
            <a:endParaRPr b="0" i="0" sz="16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b="0" i="0" lang="no-NO" sz="2500" u="none" cap="none" strike="noStrike">
                <a:solidFill>
                  <a:srgbClr val="EBFFB9"/>
                </a:solidFill>
                <a:latin typeface="PT Sans"/>
                <a:ea typeface="PT Sans"/>
                <a:cs typeface="PT Sans"/>
                <a:sym typeface="PT Sans"/>
              </a:rPr>
              <a:t>Klar</a:t>
            </a:r>
            <a:r>
              <a:rPr lang="no-NO" sz="2500">
                <a:solidFill>
                  <a:srgbClr val="EBFFB9"/>
                </a:solidFill>
                <a:latin typeface="PT Sans"/>
                <a:ea typeface="PT Sans"/>
                <a:cs typeface="PT Sans"/>
                <a:sym typeface="PT Sans"/>
              </a:rPr>
              <a:t>a</a:t>
            </a:r>
            <a:r>
              <a:rPr b="0" i="0" lang="no-NO" sz="2500" u="none" cap="none" strike="noStrike">
                <a:solidFill>
                  <a:srgbClr val="EBFFB9"/>
                </a:solidFill>
                <a:latin typeface="PT Sans"/>
                <a:ea typeface="PT Sans"/>
                <a:cs typeface="PT Sans"/>
                <a:sym typeface="PT Sans"/>
              </a:rPr>
              <a:t>r de å hu</a:t>
            </a:r>
            <a:r>
              <a:rPr lang="no-NO" sz="2500">
                <a:solidFill>
                  <a:srgbClr val="EBFFB9"/>
                </a:solidFill>
                <a:latin typeface="PT Sans"/>
                <a:ea typeface="PT Sans"/>
                <a:cs typeface="PT Sans"/>
                <a:sym typeface="PT Sans"/>
              </a:rPr>
              <a:t>gs</a:t>
            </a:r>
            <a:r>
              <a:rPr b="0" i="0" lang="no-NO" sz="2500" u="none" cap="none" strike="noStrike">
                <a:solidFill>
                  <a:srgbClr val="EBFFB9"/>
                </a:solidFill>
                <a:latin typeface="PT Sans"/>
                <a:ea typeface="PT Sans"/>
                <a:cs typeface="PT Sans"/>
                <a:sym typeface="PT Sans"/>
              </a:rPr>
              <a:t>e tre av </a:t>
            </a:r>
            <a:r>
              <a:rPr b="0" i="1" lang="no-NO" sz="2500" u="none" cap="none" strike="noStrike">
                <a:solidFill>
                  <a:srgbClr val="EBFFB9"/>
                </a:solidFill>
                <a:latin typeface="PT Sans"/>
                <a:ea typeface="PT Sans"/>
                <a:cs typeface="PT Sans"/>
                <a:sym typeface="PT Sans"/>
              </a:rPr>
              <a:t>resirkuleringsdunk</a:t>
            </a:r>
            <a:r>
              <a:rPr i="1" lang="no-NO" sz="2500">
                <a:solidFill>
                  <a:srgbClr val="EBFFB9"/>
                </a:solidFill>
                <a:latin typeface="PT Sans"/>
                <a:ea typeface="PT Sans"/>
                <a:cs typeface="PT Sans"/>
                <a:sym typeface="PT Sans"/>
              </a:rPr>
              <a:t>a</a:t>
            </a:r>
            <a:r>
              <a:rPr b="0" i="1" lang="no-NO" sz="2500" u="none" cap="none" strike="noStrike">
                <a:solidFill>
                  <a:srgbClr val="EBFFB9"/>
                </a:solidFill>
                <a:latin typeface="PT Sans"/>
                <a:ea typeface="PT Sans"/>
                <a:cs typeface="PT Sans"/>
                <a:sym typeface="PT Sans"/>
              </a:rPr>
              <a:t>ne</a:t>
            </a:r>
            <a:r>
              <a:rPr b="0" i="0" lang="no-NO" sz="2500" u="none" cap="none" strike="noStrike">
                <a:solidFill>
                  <a:srgbClr val="EBFFB9"/>
                </a:solidFill>
                <a:latin typeface="PT Sans"/>
                <a:ea typeface="PT Sans"/>
                <a:cs typeface="PT Sans"/>
                <a:sym typeface="PT Sans"/>
              </a:rPr>
              <a:t> det er lurt å </a:t>
            </a:r>
            <a:br>
              <a:rPr b="0" i="0" lang="no-NO" sz="2500" u="none" cap="none" strike="noStrike">
                <a:solidFill>
                  <a:srgbClr val="EBFFB9"/>
                </a:solidFill>
                <a:latin typeface="PT Sans"/>
                <a:ea typeface="PT Sans"/>
                <a:cs typeface="PT Sans"/>
                <a:sym typeface="PT Sans"/>
              </a:rPr>
            </a:br>
            <a:r>
              <a:rPr b="0" i="0" lang="no-NO" sz="2500" u="none" cap="none" strike="noStrike">
                <a:solidFill>
                  <a:srgbClr val="EBFFB9"/>
                </a:solidFill>
                <a:latin typeface="PT Sans"/>
                <a:ea typeface="PT Sans"/>
                <a:cs typeface="PT Sans"/>
                <a:sym typeface="PT Sans"/>
              </a:rPr>
              <a:t>ha både </a:t>
            </a:r>
            <a:r>
              <a:rPr lang="no-NO" sz="2500">
                <a:solidFill>
                  <a:srgbClr val="EBFFB9"/>
                </a:solidFill>
                <a:latin typeface="PT Sans"/>
                <a:ea typeface="PT Sans"/>
                <a:cs typeface="PT Sans"/>
                <a:sym typeface="PT Sans"/>
              </a:rPr>
              <a:t>heime</a:t>
            </a:r>
            <a:r>
              <a:rPr b="0" i="0" lang="no-NO" sz="2500" u="none" cap="none" strike="noStrike">
                <a:solidFill>
                  <a:srgbClr val="EBFFB9"/>
                </a:solidFill>
                <a:latin typeface="PT Sans"/>
                <a:ea typeface="PT Sans"/>
                <a:cs typeface="PT Sans"/>
                <a:sym typeface="PT Sans"/>
              </a:rPr>
              <a:t> og på sk</a:t>
            </a:r>
            <a:r>
              <a:rPr lang="no-NO" sz="2500">
                <a:solidFill>
                  <a:srgbClr val="EBFFB9"/>
                </a:solidFill>
                <a:latin typeface="PT Sans"/>
                <a:ea typeface="PT Sans"/>
                <a:cs typeface="PT Sans"/>
                <a:sym typeface="PT Sans"/>
              </a:rPr>
              <a:t>u</a:t>
            </a:r>
            <a:r>
              <a:rPr b="0" i="0" lang="no-NO" sz="2500" u="none" cap="none" strike="noStrike">
                <a:solidFill>
                  <a:srgbClr val="EBFFB9"/>
                </a:solidFill>
                <a:latin typeface="PT Sans"/>
                <a:ea typeface="PT Sans"/>
                <a:cs typeface="PT Sans"/>
                <a:sym typeface="PT Sans"/>
              </a:rPr>
              <a:t>len?</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390" name="Google Shape;390;g37a32548c6d_0_35"/>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94" name="Shape 394"/>
        <p:cNvGrpSpPr/>
        <p:nvPr/>
      </p:nvGrpSpPr>
      <p:grpSpPr>
        <a:xfrm>
          <a:off x="0" y="0"/>
          <a:ext cx="0" cy="0"/>
          <a:chOff x="0" y="0"/>
          <a:chExt cx="0" cy="0"/>
        </a:xfrm>
      </p:grpSpPr>
      <p:pic>
        <p:nvPicPr>
          <p:cNvPr id="395" name="Google Shape;395;g373665d42bb_0_1360" title="100107_batterier_v2.00_00_18_02.Still019.jpg"/>
          <p:cNvPicPr preferRelativeResize="0"/>
          <p:nvPr/>
        </p:nvPicPr>
        <p:blipFill rotWithShape="1">
          <a:blip r:embed="rId3">
            <a:alphaModFix/>
          </a:blip>
          <a:srcRect b="0" l="0" r="0" t="0"/>
          <a:stretch/>
        </p:blipFill>
        <p:spPr>
          <a:xfrm>
            <a:off x="8380900" y="4176975"/>
            <a:ext cx="1523727" cy="1523727"/>
          </a:xfrm>
          <a:prstGeom prst="rect">
            <a:avLst/>
          </a:prstGeom>
          <a:noFill/>
          <a:ln>
            <a:noFill/>
          </a:ln>
        </p:spPr>
      </p:pic>
      <p:pic>
        <p:nvPicPr>
          <p:cNvPr id="396" name="Google Shape;396;g373665d42bb_0_1360"/>
          <p:cNvPicPr preferRelativeResize="0"/>
          <p:nvPr/>
        </p:nvPicPr>
        <p:blipFill rotWithShape="1">
          <a:blip r:embed="rId4">
            <a:alphaModFix/>
          </a:blip>
          <a:srcRect b="0" l="10842" r="49616" t="37304"/>
          <a:stretch/>
        </p:blipFill>
        <p:spPr>
          <a:xfrm>
            <a:off x="3392325" y="3012075"/>
            <a:ext cx="2555776" cy="2688626"/>
          </a:xfrm>
          <a:prstGeom prst="rect">
            <a:avLst/>
          </a:prstGeom>
          <a:noFill/>
          <a:ln>
            <a:noFill/>
          </a:ln>
        </p:spPr>
      </p:pic>
      <p:pic>
        <p:nvPicPr>
          <p:cNvPr id="397" name="Google Shape;397;g373665d42bb_0_1360"/>
          <p:cNvPicPr preferRelativeResize="0"/>
          <p:nvPr/>
        </p:nvPicPr>
        <p:blipFill rotWithShape="1">
          <a:blip r:embed="rId5">
            <a:alphaModFix/>
          </a:blip>
          <a:srcRect b="0" l="0" r="0" t="0"/>
          <a:stretch/>
        </p:blipFill>
        <p:spPr>
          <a:xfrm>
            <a:off x="2285175" y="3974825"/>
            <a:ext cx="1107162" cy="1725875"/>
          </a:xfrm>
          <a:prstGeom prst="rect">
            <a:avLst/>
          </a:prstGeom>
          <a:noFill/>
          <a:ln>
            <a:noFill/>
          </a:ln>
        </p:spPr>
      </p:pic>
      <p:pic>
        <p:nvPicPr>
          <p:cNvPr id="398" name="Google Shape;398;g373665d42bb_0_1360"/>
          <p:cNvPicPr preferRelativeResize="0"/>
          <p:nvPr/>
        </p:nvPicPr>
        <p:blipFill rotWithShape="1">
          <a:blip r:embed="rId4">
            <a:alphaModFix/>
          </a:blip>
          <a:srcRect b="0" l="50541" r="30562" t="37304"/>
          <a:stretch/>
        </p:blipFill>
        <p:spPr>
          <a:xfrm>
            <a:off x="7267299" y="3012075"/>
            <a:ext cx="1221299" cy="2688626"/>
          </a:xfrm>
          <a:prstGeom prst="rect">
            <a:avLst/>
          </a:prstGeom>
          <a:noFill/>
          <a:ln>
            <a:noFill/>
          </a:ln>
        </p:spPr>
      </p:pic>
      <p:pic>
        <p:nvPicPr>
          <p:cNvPr id="399" name="Google Shape;399;g373665d42bb_0_1360"/>
          <p:cNvPicPr preferRelativeResize="0"/>
          <p:nvPr/>
        </p:nvPicPr>
        <p:blipFill rotWithShape="1">
          <a:blip r:embed="rId4">
            <a:alphaModFix/>
          </a:blip>
          <a:srcRect b="496" l="69530" r="9851" t="38054"/>
          <a:stretch/>
        </p:blipFill>
        <p:spPr>
          <a:xfrm>
            <a:off x="5932975" y="3012075"/>
            <a:ext cx="1359575" cy="2688626"/>
          </a:xfrm>
          <a:prstGeom prst="rect">
            <a:avLst/>
          </a:prstGeom>
          <a:noFill/>
          <a:ln>
            <a:noFill/>
          </a:ln>
        </p:spPr>
      </p:pic>
      <p:pic>
        <p:nvPicPr>
          <p:cNvPr id="400" name="Google Shape;400;g373665d42bb_0_1360" title="Oh Yeah Yes GIF by Mauro Gatti.gif"/>
          <p:cNvPicPr preferRelativeResize="0"/>
          <p:nvPr/>
        </p:nvPicPr>
        <p:blipFill>
          <a:blip r:embed="rId6">
            <a:alphaModFix/>
          </a:blip>
          <a:stretch>
            <a:fillRect/>
          </a:stretch>
        </p:blipFill>
        <p:spPr>
          <a:xfrm rot="-503983">
            <a:off x="1456675" y="860450"/>
            <a:ext cx="2405750" cy="2405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04" name="Shape 404"/>
        <p:cNvGrpSpPr/>
        <p:nvPr/>
      </p:nvGrpSpPr>
      <p:grpSpPr>
        <a:xfrm>
          <a:off x="0" y="0"/>
          <a:ext cx="0" cy="0"/>
          <a:chOff x="0" y="0"/>
          <a:chExt cx="0" cy="0"/>
        </a:xfrm>
      </p:grpSpPr>
      <p:grpSp>
        <p:nvGrpSpPr>
          <p:cNvPr id="405" name="Google Shape;405;g37a32548c6d_0_15"/>
          <p:cNvGrpSpPr/>
          <p:nvPr/>
        </p:nvGrpSpPr>
        <p:grpSpPr>
          <a:xfrm>
            <a:off x="3427068" y="1839774"/>
            <a:ext cx="5337851" cy="3178503"/>
            <a:chOff x="3427068" y="1839774"/>
            <a:chExt cx="5337851" cy="3178503"/>
          </a:xfrm>
        </p:grpSpPr>
        <p:sp>
          <p:nvSpPr>
            <p:cNvPr id="406" name="Google Shape;406;g37a32548c6d_0_15"/>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37a32548c6d_0_15"/>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408" name="Google Shape;408;g37a32548c6d_0_15"/>
          <p:cNvSpPr txBox="1"/>
          <p:nvPr>
            <p:ph idx="4294967295" type="ctrTitle"/>
          </p:nvPr>
        </p:nvSpPr>
        <p:spPr>
          <a:xfrm rot="-222216">
            <a:off x="3524525" y="2659849"/>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600" u="none" cap="none" strike="noStrike">
                <a:solidFill>
                  <a:srgbClr val="EBFFB9"/>
                </a:solidFill>
                <a:latin typeface="Arial"/>
                <a:ea typeface="Arial"/>
                <a:cs typeface="Arial"/>
                <a:sym typeface="Arial"/>
              </a:rPr>
              <a:t>Spørsmål 5:</a:t>
            </a:r>
            <a:br>
              <a:rPr b="0" i="0" lang="no-NO" sz="1600" u="none" cap="none" strike="noStrike">
                <a:solidFill>
                  <a:srgbClr val="EBFFB9"/>
                </a:solidFill>
                <a:latin typeface="Arial"/>
                <a:ea typeface="Arial"/>
                <a:cs typeface="Arial"/>
                <a:sym typeface="Arial"/>
              </a:rPr>
            </a:br>
            <a:endParaRPr b="0" i="0" sz="16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lang="no-NO" sz="2500">
                <a:solidFill>
                  <a:srgbClr val="EBFFB9"/>
                </a:solidFill>
                <a:latin typeface="PT Sans"/>
                <a:ea typeface="PT Sans"/>
                <a:cs typeface="PT Sans"/>
                <a:sym typeface="PT Sans"/>
              </a:rPr>
              <a:t>Kvifor</a:t>
            </a:r>
            <a:r>
              <a:rPr b="0" i="0" lang="no-NO" sz="2500" u="none" cap="none" strike="noStrike">
                <a:solidFill>
                  <a:srgbClr val="EBFFB9"/>
                </a:solidFill>
                <a:latin typeface="PT Sans"/>
                <a:ea typeface="PT Sans"/>
                <a:cs typeface="PT Sans"/>
                <a:sym typeface="PT Sans"/>
              </a:rPr>
              <a:t> har mange av ting</a:t>
            </a:r>
            <a:r>
              <a:rPr lang="no-NO" sz="2500">
                <a:solidFill>
                  <a:srgbClr val="EBFFB9"/>
                </a:solidFill>
                <a:latin typeface="PT Sans"/>
                <a:ea typeface="PT Sans"/>
                <a:cs typeface="PT Sans"/>
                <a:sym typeface="PT Sans"/>
              </a:rPr>
              <a:t>a</a:t>
            </a:r>
            <a:r>
              <a:rPr b="0" i="0" lang="no-NO" sz="2500" u="none" cap="none" strike="noStrike">
                <a:solidFill>
                  <a:srgbClr val="EBFFB9"/>
                </a:solidFill>
                <a:latin typeface="PT Sans"/>
                <a:ea typeface="PT Sans"/>
                <a:cs typeface="PT Sans"/>
                <a:sym typeface="PT Sans"/>
              </a:rPr>
              <a:t> </a:t>
            </a:r>
            <a:br>
              <a:rPr b="0" i="0" lang="no-NO" sz="2500" u="none" cap="none" strike="noStrike">
                <a:solidFill>
                  <a:srgbClr val="EBFFB9"/>
                </a:solidFill>
                <a:latin typeface="PT Sans"/>
                <a:ea typeface="PT Sans"/>
                <a:cs typeface="PT Sans"/>
                <a:sym typeface="PT Sans"/>
              </a:rPr>
            </a:br>
            <a:r>
              <a:rPr b="0" i="0" lang="no-NO" sz="2500" u="none" cap="none" strike="noStrike">
                <a:solidFill>
                  <a:srgbClr val="EBFFB9"/>
                </a:solidFill>
                <a:latin typeface="PT Sans"/>
                <a:ea typeface="PT Sans"/>
                <a:cs typeface="PT Sans"/>
                <a:sym typeface="PT Sans"/>
              </a:rPr>
              <a:t>som skal sorter</a:t>
            </a:r>
            <a:r>
              <a:rPr lang="no-NO" sz="2500">
                <a:solidFill>
                  <a:srgbClr val="EBFFB9"/>
                </a:solidFill>
                <a:latin typeface="PT Sans"/>
                <a:ea typeface="PT Sans"/>
                <a:cs typeface="PT Sans"/>
                <a:sym typeface="PT Sans"/>
              </a:rPr>
              <a:t>ast</a:t>
            </a:r>
            <a:r>
              <a:rPr b="0" i="1" lang="no-NO" sz="2500" u="none" cap="none" strike="noStrike">
                <a:solidFill>
                  <a:srgbClr val="EBFFB9"/>
                </a:solidFill>
                <a:latin typeface="PT Sans"/>
                <a:ea typeface="PT Sans"/>
                <a:cs typeface="PT Sans"/>
                <a:sym typeface="PT Sans"/>
              </a:rPr>
              <a:t> sorteringsmerker?</a:t>
            </a:r>
            <a:r>
              <a:rPr b="0" i="0" lang="no-NO" sz="2500" u="none" cap="none" strike="noStrike">
                <a:solidFill>
                  <a:srgbClr val="EBFFB9"/>
                </a:solidFill>
                <a:latin typeface="PT Sans"/>
                <a:ea typeface="PT Sans"/>
                <a:cs typeface="PT Sans"/>
                <a:sym typeface="PT Sans"/>
              </a:rPr>
              <a:t>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p:txBody>
      </p:sp>
      <p:sp>
        <p:nvSpPr>
          <p:cNvPr id="409" name="Google Shape;409;g37a32548c6d_0_15"/>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13" name="Shape 413"/>
        <p:cNvGrpSpPr/>
        <p:nvPr/>
      </p:nvGrpSpPr>
      <p:grpSpPr>
        <a:xfrm>
          <a:off x="0" y="0"/>
          <a:ext cx="0" cy="0"/>
          <a:chOff x="0" y="0"/>
          <a:chExt cx="0" cy="0"/>
        </a:xfrm>
      </p:grpSpPr>
      <p:pic>
        <p:nvPicPr>
          <p:cNvPr id="414" name="Google Shape;414;g373665d42bb_0_1615"/>
          <p:cNvPicPr preferRelativeResize="0"/>
          <p:nvPr/>
        </p:nvPicPr>
        <p:blipFill rotWithShape="1">
          <a:blip r:embed="rId3">
            <a:alphaModFix/>
          </a:blip>
          <a:srcRect b="0" l="0" r="0" t="0"/>
          <a:stretch/>
        </p:blipFill>
        <p:spPr>
          <a:xfrm rot="-919918">
            <a:off x="2792125" y="748124"/>
            <a:ext cx="1171775" cy="1171775"/>
          </a:xfrm>
          <a:prstGeom prst="rect">
            <a:avLst/>
          </a:prstGeom>
          <a:noFill/>
          <a:ln>
            <a:noFill/>
          </a:ln>
        </p:spPr>
      </p:pic>
      <p:pic>
        <p:nvPicPr>
          <p:cNvPr id="415" name="Google Shape;415;g373665d42bb_0_1615"/>
          <p:cNvPicPr preferRelativeResize="0"/>
          <p:nvPr/>
        </p:nvPicPr>
        <p:blipFill rotWithShape="1">
          <a:blip r:embed="rId4">
            <a:alphaModFix/>
          </a:blip>
          <a:srcRect b="0" l="0" r="0" t="0"/>
          <a:stretch/>
        </p:blipFill>
        <p:spPr>
          <a:xfrm rot="700934">
            <a:off x="4544725" y="748125"/>
            <a:ext cx="1171775" cy="1171775"/>
          </a:xfrm>
          <a:prstGeom prst="rect">
            <a:avLst/>
          </a:prstGeom>
          <a:noFill/>
          <a:ln>
            <a:noFill/>
          </a:ln>
        </p:spPr>
      </p:pic>
      <p:pic>
        <p:nvPicPr>
          <p:cNvPr id="416" name="Google Shape;416;g373665d42bb_0_1615"/>
          <p:cNvPicPr preferRelativeResize="0"/>
          <p:nvPr/>
        </p:nvPicPr>
        <p:blipFill rotWithShape="1">
          <a:blip r:embed="rId5">
            <a:alphaModFix/>
          </a:blip>
          <a:srcRect b="0" l="0" r="0" t="0"/>
          <a:stretch/>
        </p:blipFill>
        <p:spPr>
          <a:xfrm rot="-783426">
            <a:off x="6373525" y="748124"/>
            <a:ext cx="1171775" cy="1171775"/>
          </a:xfrm>
          <a:prstGeom prst="rect">
            <a:avLst/>
          </a:prstGeom>
          <a:noFill/>
          <a:ln>
            <a:noFill/>
          </a:ln>
        </p:spPr>
      </p:pic>
      <p:pic>
        <p:nvPicPr>
          <p:cNvPr id="417" name="Google Shape;417;g373665d42bb_0_1615"/>
          <p:cNvPicPr preferRelativeResize="0"/>
          <p:nvPr/>
        </p:nvPicPr>
        <p:blipFill rotWithShape="1">
          <a:blip r:embed="rId6">
            <a:alphaModFix/>
          </a:blip>
          <a:srcRect b="0" l="0" r="0" t="0"/>
          <a:stretch/>
        </p:blipFill>
        <p:spPr>
          <a:xfrm rot="541603">
            <a:off x="8202325" y="748125"/>
            <a:ext cx="1171775" cy="1171775"/>
          </a:xfrm>
          <a:prstGeom prst="rect">
            <a:avLst/>
          </a:prstGeom>
          <a:noFill/>
          <a:ln>
            <a:noFill/>
          </a:ln>
        </p:spPr>
      </p:pic>
      <p:pic>
        <p:nvPicPr>
          <p:cNvPr id="418" name="Google Shape;418;g373665d42bb_0_1615"/>
          <p:cNvPicPr preferRelativeResize="0"/>
          <p:nvPr/>
        </p:nvPicPr>
        <p:blipFill rotWithShape="1">
          <a:blip r:embed="rId7">
            <a:alphaModFix/>
          </a:blip>
          <a:srcRect b="0" l="0" r="0" t="0"/>
          <a:stretch/>
        </p:blipFill>
        <p:spPr>
          <a:xfrm rot="1099880">
            <a:off x="4593700" y="4528925"/>
            <a:ext cx="1171774" cy="1171774"/>
          </a:xfrm>
          <a:prstGeom prst="rect">
            <a:avLst/>
          </a:prstGeom>
          <a:noFill/>
          <a:ln>
            <a:noFill/>
          </a:ln>
        </p:spPr>
      </p:pic>
      <p:pic>
        <p:nvPicPr>
          <p:cNvPr id="419" name="Google Shape;419;g373665d42bb_0_1615"/>
          <p:cNvPicPr preferRelativeResize="0"/>
          <p:nvPr/>
        </p:nvPicPr>
        <p:blipFill rotWithShape="1">
          <a:blip r:embed="rId8">
            <a:alphaModFix/>
          </a:blip>
          <a:srcRect b="0" l="0" r="0" t="0"/>
          <a:stretch/>
        </p:blipFill>
        <p:spPr>
          <a:xfrm rot="541603">
            <a:off x="2719100" y="2614512"/>
            <a:ext cx="1171775" cy="1171775"/>
          </a:xfrm>
          <a:prstGeom prst="rect">
            <a:avLst/>
          </a:prstGeom>
          <a:noFill/>
          <a:ln>
            <a:noFill/>
          </a:ln>
        </p:spPr>
      </p:pic>
      <p:pic>
        <p:nvPicPr>
          <p:cNvPr id="420" name="Google Shape;420;g373665d42bb_0_1615"/>
          <p:cNvPicPr preferRelativeResize="0"/>
          <p:nvPr/>
        </p:nvPicPr>
        <p:blipFill rotWithShape="1">
          <a:blip r:embed="rId9">
            <a:alphaModFix/>
          </a:blip>
          <a:srcRect b="0" l="0" r="0" t="0"/>
          <a:stretch/>
        </p:blipFill>
        <p:spPr>
          <a:xfrm rot="-1455042">
            <a:off x="4471700" y="2614513"/>
            <a:ext cx="1171775" cy="1171775"/>
          </a:xfrm>
          <a:prstGeom prst="rect">
            <a:avLst/>
          </a:prstGeom>
          <a:noFill/>
          <a:ln>
            <a:noFill/>
          </a:ln>
        </p:spPr>
      </p:pic>
      <p:pic>
        <p:nvPicPr>
          <p:cNvPr id="421" name="Google Shape;421;g373665d42bb_0_1615"/>
          <p:cNvPicPr preferRelativeResize="0"/>
          <p:nvPr/>
        </p:nvPicPr>
        <p:blipFill rotWithShape="1">
          <a:blip r:embed="rId10">
            <a:alphaModFix/>
          </a:blip>
          <a:srcRect b="0" l="0" r="0" t="0"/>
          <a:stretch/>
        </p:blipFill>
        <p:spPr>
          <a:xfrm rot="1099880">
            <a:off x="6300500" y="2614512"/>
            <a:ext cx="1171774" cy="1171774"/>
          </a:xfrm>
          <a:prstGeom prst="rect">
            <a:avLst/>
          </a:prstGeom>
          <a:noFill/>
          <a:ln>
            <a:noFill/>
          </a:ln>
        </p:spPr>
      </p:pic>
      <p:pic>
        <p:nvPicPr>
          <p:cNvPr id="422" name="Google Shape;422;g373665d42bb_0_1615"/>
          <p:cNvPicPr preferRelativeResize="0"/>
          <p:nvPr/>
        </p:nvPicPr>
        <p:blipFill rotWithShape="1">
          <a:blip r:embed="rId11">
            <a:alphaModFix/>
          </a:blip>
          <a:srcRect b="0" l="0" r="0" t="0"/>
          <a:stretch/>
        </p:blipFill>
        <p:spPr>
          <a:xfrm rot="-919918">
            <a:off x="8251725" y="2614512"/>
            <a:ext cx="1171775" cy="1171775"/>
          </a:xfrm>
          <a:prstGeom prst="rect">
            <a:avLst/>
          </a:prstGeom>
          <a:noFill/>
          <a:ln>
            <a:noFill/>
          </a:ln>
        </p:spPr>
      </p:pic>
      <p:pic>
        <p:nvPicPr>
          <p:cNvPr id="423" name="Google Shape;423;g373665d42bb_0_1615"/>
          <p:cNvPicPr preferRelativeResize="0"/>
          <p:nvPr/>
        </p:nvPicPr>
        <p:blipFill rotWithShape="1">
          <a:blip r:embed="rId12">
            <a:alphaModFix/>
          </a:blip>
          <a:srcRect b="0" l="0" r="0" t="0"/>
          <a:stretch/>
        </p:blipFill>
        <p:spPr>
          <a:xfrm rot="700934">
            <a:off x="8279300" y="4502713"/>
            <a:ext cx="1171775" cy="1171775"/>
          </a:xfrm>
          <a:prstGeom prst="rect">
            <a:avLst/>
          </a:prstGeom>
          <a:noFill/>
          <a:ln>
            <a:noFill/>
          </a:ln>
        </p:spPr>
      </p:pic>
      <p:pic>
        <p:nvPicPr>
          <p:cNvPr id="424" name="Google Shape;424;g373665d42bb_0_1615"/>
          <p:cNvPicPr preferRelativeResize="0"/>
          <p:nvPr/>
        </p:nvPicPr>
        <p:blipFill rotWithShape="1">
          <a:blip r:embed="rId13">
            <a:alphaModFix/>
          </a:blip>
          <a:srcRect b="0" l="0" r="0" t="0"/>
          <a:stretch/>
        </p:blipFill>
        <p:spPr>
          <a:xfrm rot="-783426">
            <a:off x="6376700" y="4480887"/>
            <a:ext cx="1171775" cy="1171775"/>
          </a:xfrm>
          <a:prstGeom prst="rect">
            <a:avLst/>
          </a:prstGeom>
          <a:noFill/>
          <a:ln>
            <a:noFill/>
          </a:ln>
        </p:spPr>
      </p:pic>
      <p:pic>
        <p:nvPicPr>
          <p:cNvPr id="425" name="Google Shape;425;g373665d42bb_0_1615"/>
          <p:cNvPicPr preferRelativeResize="0"/>
          <p:nvPr/>
        </p:nvPicPr>
        <p:blipFill rotWithShape="1">
          <a:blip r:embed="rId14">
            <a:alphaModFix/>
          </a:blip>
          <a:srcRect b="0" l="0" r="0" t="0"/>
          <a:stretch/>
        </p:blipFill>
        <p:spPr>
          <a:xfrm rot="-919918">
            <a:off x="2834763" y="4617674"/>
            <a:ext cx="1171775" cy="1171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29" name="Shape 429"/>
        <p:cNvGrpSpPr/>
        <p:nvPr/>
      </p:nvGrpSpPr>
      <p:grpSpPr>
        <a:xfrm>
          <a:off x="0" y="0"/>
          <a:ext cx="0" cy="0"/>
          <a:chOff x="0" y="0"/>
          <a:chExt cx="0" cy="0"/>
        </a:xfrm>
      </p:grpSpPr>
      <p:pic>
        <p:nvPicPr>
          <p:cNvPr id="430" name="Google Shape;430;g373665d42bb_0_1740"/>
          <p:cNvPicPr preferRelativeResize="0"/>
          <p:nvPr/>
        </p:nvPicPr>
        <p:blipFill rotWithShape="1">
          <a:blip r:embed="rId3">
            <a:alphaModFix/>
          </a:blip>
          <a:srcRect b="0" l="0" r="0" t="0"/>
          <a:stretch/>
        </p:blipFill>
        <p:spPr>
          <a:xfrm rot="-1660479">
            <a:off x="1810434" y="1084993"/>
            <a:ext cx="2432707" cy="4428614"/>
          </a:xfrm>
          <a:prstGeom prst="rect">
            <a:avLst/>
          </a:prstGeom>
          <a:noFill/>
          <a:ln>
            <a:noFill/>
          </a:ln>
        </p:spPr>
      </p:pic>
      <p:sp>
        <p:nvSpPr>
          <p:cNvPr id="431" name="Google Shape;431;g373665d42bb_0_1740"/>
          <p:cNvSpPr txBox="1"/>
          <p:nvPr/>
        </p:nvSpPr>
        <p:spPr>
          <a:xfrm>
            <a:off x="5680646" y="27249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pic>
        <p:nvPicPr>
          <p:cNvPr id="432" name="Google Shape;432;g373665d42bb_0_1740"/>
          <p:cNvPicPr preferRelativeResize="0"/>
          <p:nvPr/>
        </p:nvPicPr>
        <p:blipFill rotWithShape="1">
          <a:blip r:embed="rId4">
            <a:alphaModFix/>
          </a:blip>
          <a:srcRect b="0" l="169" r="176" t="0"/>
          <a:stretch/>
        </p:blipFill>
        <p:spPr>
          <a:xfrm rot="541594">
            <a:off x="7926265" y="2346965"/>
            <a:ext cx="1617649" cy="19046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66" name="Shape 266"/>
        <p:cNvGrpSpPr/>
        <p:nvPr/>
      </p:nvGrpSpPr>
      <p:grpSpPr>
        <a:xfrm>
          <a:off x="0" y="0"/>
          <a:ext cx="0" cy="0"/>
          <a:chOff x="0" y="0"/>
          <a:chExt cx="0" cy="0"/>
        </a:xfrm>
      </p:grpSpPr>
      <p:pic>
        <p:nvPicPr>
          <p:cNvPr descr="Et bilde som inneholder bord, sitter, liten, stor&#10;&#10;Automatisk generert beskrivelse" id="267" name="Google Shape;267;g373665d42bb_0_122"/>
          <p:cNvPicPr preferRelativeResize="0"/>
          <p:nvPr/>
        </p:nvPicPr>
        <p:blipFill rotWithShape="1">
          <a:blip r:embed="rId3">
            <a:alphaModFix/>
          </a:blip>
          <a:srcRect b="0" l="0" r="0" t="0"/>
          <a:stretch/>
        </p:blipFill>
        <p:spPr>
          <a:xfrm>
            <a:off x="4714318" y="2039526"/>
            <a:ext cx="2782981" cy="2744175"/>
          </a:xfrm>
          <a:prstGeom prst="rect">
            <a:avLst/>
          </a:prstGeom>
          <a:noFill/>
          <a:ln>
            <a:noFill/>
          </a:ln>
        </p:spPr>
      </p:pic>
      <p:pic>
        <p:nvPicPr>
          <p:cNvPr id="268" name="Google Shape;268;g373665d42bb_0_122"/>
          <p:cNvPicPr preferRelativeResize="0"/>
          <p:nvPr/>
        </p:nvPicPr>
        <p:blipFill rotWithShape="1">
          <a:blip r:embed="rId4">
            <a:alphaModFix/>
          </a:blip>
          <a:srcRect b="0" l="0" r="0" t="0"/>
          <a:stretch/>
        </p:blipFill>
        <p:spPr>
          <a:xfrm>
            <a:off x="3750449" y="1869551"/>
            <a:ext cx="2587892" cy="2744406"/>
          </a:xfrm>
          <a:prstGeom prst="rect">
            <a:avLst/>
          </a:prstGeom>
          <a:noFill/>
          <a:ln>
            <a:noFill/>
          </a:ln>
        </p:spPr>
      </p:pic>
      <p:pic>
        <p:nvPicPr>
          <p:cNvPr id="269" name="Google Shape;269;g373665d42bb_0_122"/>
          <p:cNvPicPr preferRelativeResize="0"/>
          <p:nvPr/>
        </p:nvPicPr>
        <p:blipFill rotWithShape="1">
          <a:blip r:embed="rId5">
            <a:alphaModFix/>
          </a:blip>
          <a:srcRect b="0" l="0" r="0" t="0"/>
          <a:stretch/>
        </p:blipFill>
        <p:spPr>
          <a:xfrm>
            <a:off x="6619775" y="2021950"/>
            <a:ext cx="1271175" cy="1271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36" name="Shape 436"/>
        <p:cNvGrpSpPr/>
        <p:nvPr/>
      </p:nvGrpSpPr>
      <p:grpSpPr>
        <a:xfrm>
          <a:off x="0" y="0"/>
          <a:ext cx="0" cy="0"/>
          <a:chOff x="0" y="0"/>
          <a:chExt cx="0" cy="0"/>
        </a:xfrm>
      </p:grpSpPr>
      <p:pic>
        <p:nvPicPr>
          <p:cNvPr id="437" name="Google Shape;437;g36422485937_0_0" title="1-Gruppebilde-kartong-2-komprimert.jpg"/>
          <p:cNvPicPr preferRelativeResize="0"/>
          <p:nvPr/>
        </p:nvPicPr>
        <p:blipFill rotWithShape="1">
          <a:blip r:embed="rId3">
            <a:alphaModFix/>
          </a:blip>
          <a:srcRect b="8003" l="0" r="0" t="8003"/>
          <a:stretch/>
        </p:blipFill>
        <p:spPr>
          <a:xfrm rot="-860117">
            <a:off x="2930410" y="1146614"/>
            <a:ext cx="5956981" cy="3400944"/>
          </a:xfrm>
          <a:prstGeom prst="rect">
            <a:avLst/>
          </a:prstGeom>
          <a:noFill/>
          <a:ln>
            <a:noFill/>
          </a:ln>
        </p:spPr>
      </p:pic>
      <p:sp>
        <p:nvSpPr>
          <p:cNvPr id="438" name="Google Shape;438;g36422485937_0_0"/>
          <p:cNvSpPr/>
          <p:nvPr/>
        </p:nvSpPr>
        <p:spPr>
          <a:xfrm>
            <a:off x="1815925" y="3121400"/>
            <a:ext cx="8780100" cy="1243500"/>
          </a:xfrm>
          <a:prstGeom prst="rect">
            <a:avLst/>
          </a:prstGeom>
          <a:solidFill>
            <a:srgbClr val="1400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sp>
        <p:nvSpPr>
          <p:cNvPr id="439" name="Google Shape;439;g36422485937_0_0"/>
          <p:cNvSpPr txBox="1"/>
          <p:nvPr/>
        </p:nvSpPr>
        <p:spPr>
          <a:xfrm>
            <a:off x="1712425" y="3023000"/>
            <a:ext cx="8883600" cy="1369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700"/>
              <a:buFont typeface="Arial"/>
              <a:buNone/>
            </a:pPr>
            <a:r>
              <a:rPr b="0" i="0" lang="no-NO" sz="7700" u="none" cap="none" strike="noStrike">
                <a:solidFill>
                  <a:srgbClr val="EDECE5"/>
                </a:solidFill>
                <a:latin typeface="Arial"/>
                <a:ea typeface="Arial"/>
                <a:cs typeface="Arial"/>
                <a:sym typeface="Arial"/>
              </a:rPr>
              <a:t>Sp</a:t>
            </a:r>
            <a:r>
              <a:rPr lang="no-NO" sz="7700">
                <a:solidFill>
                  <a:srgbClr val="EDECE5"/>
                </a:solidFill>
              </a:rPr>
              <a:t>el</a:t>
            </a:r>
            <a:r>
              <a:rPr b="0" i="0" lang="no-NO" sz="7700" u="none" cap="none" strike="noStrike">
                <a:solidFill>
                  <a:srgbClr val="EDECE5"/>
                </a:solidFill>
                <a:latin typeface="Arial"/>
                <a:ea typeface="Arial"/>
                <a:cs typeface="Arial"/>
                <a:sym typeface="Arial"/>
              </a:rPr>
              <a:t> Kahoot!</a:t>
            </a:r>
            <a:endParaRPr b="0" i="0" sz="7700" u="none" cap="none" strike="noStrike">
              <a:solidFill>
                <a:srgbClr val="EDECE5"/>
              </a:solidFill>
              <a:latin typeface="Arial"/>
              <a:ea typeface="Arial"/>
              <a:cs typeface="Arial"/>
              <a:sym typeface="Arial"/>
            </a:endParaRPr>
          </a:p>
        </p:txBody>
      </p:sp>
      <p:sp>
        <p:nvSpPr>
          <p:cNvPr id="440" name="Google Shape;440;g36422485937_0_0"/>
          <p:cNvSpPr/>
          <p:nvPr/>
        </p:nvSpPr>
        <p:spPr>
          <a:xfrm>
            <a:off x="7607725" y="4811175"/>
            <a:ext cx="3205200" cy="319800"/>
          </a:xfrm>
          <a:prstGeom prst="rect">
            <a:avLst/>
          </a:prstGeom>
          <a:solidFill>
            <a:srgbClr val="1400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sp>
        <p:nvSpPr>
          <p:cNvPr id="441" name="Google Shape;441;g36422485937_0_0"/>
          <p:cNvSpPr txBox="1"/>
          <p:nvPr/>
        </p:nvSpPr>
        <p:spPr>
          <a:xfrm>
            <a:off x="7569025" y="4763325"/>
            <a:ext cx="32439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no-NO" sz="1500" u="none" cap="none" strike="noStrike">
                <a:solidFill>
                  <a:srgbClr val="EDECE5"/>
                </a:solidFill>
                <a:latin typeface="Arial"/>
                <a:ea typeface="Arial"/>
                <a:cs typeface="Arial"/>
                <a:sym typeface="Arial"/>
              </a:rPr>
              <a:t>Har de svart belte i kildesortering?</a:t>
            </a:r>
            <a:endParaRPr b="0" i="0" sz="1500" u="none" cap="none" strike="noStrike">
              <a:solidFill>
                <a:srgbClr val="EDECE5"/>
              </a:solidFill>
              <a:latin typeface="Arial"/>
              <a:ea typeface="Arial"/>
              <a:cs typeface="Arial"/>
              <a:sym typeface="Arial"/>
            </a:endParaRPr>
          </a:p>
        </p:txBody>
      </p:sp>
      <p:sp>
        <p:nvSpPr>
          <p:cNvPr id="442" name="Google Shape;442;g36422485937_0_0"/>
          <p:cNvSpPr/>
          <p:nvPr/>
        </p:nvSpPr>
        <p:spPr>
          <a:xfrm rot="10520">
            <a:off x="3543336" y="2052592"/>
            <a:ext cx="1372506" cy="319501"/>
          </a:xfrm>
          <a:prstGeom prst="rect">
            <a:avLst/>
          </a:prstGeom>
          <a:solidFill>
            <a:srgbClr val="1400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sp>
        <p:nvSpPr>
          <p:cNvPr id="443" name="Google Shape;443;g36422485937_0_0"/>
          <p:cNvSpPr txBox="1"/>
          <p:nvPr/>
        </p:nvSpPr>
        <p:spPr>
          <a:xfrm rot="10409">
            <a:off x="3504620" y="2004775"/>
            <a:ext cx="1486207" cy="41550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lang="no-NO" sz="1500">
                <a:solidFill>
                  <a:srgbClr val="EDECE5"/>
                </a:solidFill>
              </a:rPr>
              <a:t>Kva</a:t>
            </a:r>
            <a:r>
              <a:rPr b="0" i="0" lang="no-NO" sz="1500" u="none" cap="none" strike="noStrike">
                <a:solidFill>
                  <a:srgbClr val="EDECE5"/>
                </a:solidFill>
                <a:latin typeface="Arial"/>
                <a:ea typeface="Arial"/>
                <a:cs typeface="Arial"/>
                <a:sym typeface="Arial"/>
              </a:rPr>
              <a:t> skal </a:t>
            </a:r>
            <a:r>
              <a:rPr lang="no-NO" sz="1500">
                <a:solidFill>
                  <a:srgbClr val="EDECE5"/>
                </a:solidFill>
              </a:rPr>
              <a:t>k</a:t>
            </a:r>
            <a:r>
              <a:rPr b="0" i="0" lang="no-NO" sz="1500" u="none" cap="none" strike="noStrike">
                <a:solidFill>
                  <a:srgbClr val="EDECE5"/>
                </a:solidFill>
                <a:latin typeface="Arial"/>
                <a:ea typeface="Arial"/>
                <a:cs typeface="Arial"/>
                <a:sym typeface="Arial"/>
              </a:rPr>
              <a:t>or? </a:t>
            </a:r>
            <a:endParaRPr b="0" i="0" sz="1500" u="none" cap="none" strike="noStrike">
              <a:solidFill>
                <a:srgbClr val="EDECE5"/>
              </a:solidFill>
              <a:latin typeface="Arial"/>
              <a:ea typeface="Arial"/>
              <a:cs typeface="Arial"/>
              <a:sym typeface="Arial"/>
            </a:endParaRPr>
          </a:p>
        </p:txBody>
      </p:sp>
      <p:sp>
        <p:nvSpPr>
          <p:cNvPr id="444" name="Google Shape;444;g36422485937_0_0"/>
          <p:cNvSpPr txBox="1"/>
          <p:nvPr/>
        </p:nvSpPr>
        <p:spPr>
          <a:xfrm>
            <a:off x="4498025" y="932575"/>
            <a:ext cx="8574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0"/>
              <a:buFont typeface="Arial"/>
              <a:buNone/>
            </a:pPr>
            <a:r>
              <a:rPr b="0" i="0" lang="no-NO" sz="5500" u="none" cap="none" strike="noStrike">
                <a:solidFill>
                  <a:srgbClr val="000000"/>
                </a:solidFill>
                <a:latin typeface="Arial"/>
                <a:ea typeface="Arial"/>
                <a:cs typeface="Arial"/>
                <a:sym typeface="Arial"/>
              </a:rPr>
              <a:t>💭</a:t>
            </a:r>
            <a:endParaRPr b="0" i="0" sz="5500" u="none" cap="none" strike="noStrike">
              <a:solidFill>
                <a:srgbClr val="000000"/>
              </a:solidFill>
              <a:latin typeface="Arial"/>
              <a:ea typeface="Arial"/>
              <a:cs typeface="Arial"/>
              <a:sym typeface="Arial"/>
            </a:endParaRPr>
          </a:p>
        </p:txBody>
      </p:sp>
      <p:sp>
        <p:nvSpPr>
          <p:cNvPr id="445" name="Google Shape;445;g36422485937_0_0"/>
          <p:cNvSpPr txBox="1"/>
          <p:nvPr/>
        </p:nvSpPr>
        <p:spPr>
          <a:xfrm>
            <a:off x="2602125" y="2545438"/>
            <a:ext cx="9348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0"/>
              <a:buFont typeface="Arial"/>
              <a:buNone/>
            </a:pPr>
            <a:r>
              <a:rPr b="0" i="0" lang="no-NO" sz="5500" u="none" cap="none" strike="noStrike">
                <a:solidFill>
                  <a:srgbClr val="000000"/>
                </a:solidFill>
                <a:latin typeface="Arial"/>
                <a:ea typeface="Arial"/>
                <a:cs typeface="Arial"/>
                <a:sym typeface="Arial"/>
              </a:rPr>
              <a:t>♻️</a:t>
            </a:r>
            <a:endParaRPr b="0" i="0" sz="55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49" name="Shape 449"/>
        <p:cNvGrpSpPr/>
        <p:nvPr/>
      </p:nvGrpSpPr>
      <p:grpSpPr>
        <a:xfrm>
          <a:off x="0" y="0"/>
          <a:ext cx="0" cy="0"/>
          <a:chOff x="0" y="0"/>
          <a:chExt cx="0" cy="0"/>
        </a:xfrm>
      </p:grpSpPr>
      <p:sp>
        <p:nvSpPr>
          <p:cNvPr id="450" name="Google Shape;450;g3627fb2e408_0_44"/>
          <p:cNvSpPr txBox="1"/>
          <p:nvPr>
            <p:ph idx="4294967295" type="title"/>
          </p:nvPr>
        </p:nvSpPr>
        <p:spPr>
          <a:xfrm>
            <a:off x="706425" y="2282262"/>
            <a:ext cx="3177300" cy="2293500"/>
          </a:xfrm>
          <a:prstGeom prst="rect">
            <a:avLst/>
          </a:prstGeom>
          <a:noFill/>
          <a:ln>
            <a:noFill/>
          </a:ln>
        </p:spPr>
        <p:txBody>
          <a:bodyPr anchorCtr="0" anchor="t" bIns="45700" lIns="91425" spcFirstLastPara="1" rIns="91425" wrap="square" tIns="45700">
            <a:spAutoFit/>
          </a:bodyPr>
          <a:lstStyle/>
          <a:p>
            <a:pPr indent="0" lvl="0" marL="0" rtl="0" algn="ctr">
              <a:lnSpc>
                <a:spcPct val="88000"/>
              </a:lnSpc>
              <a:spcBef>
                <a:spcPts val="0"/>
              </a:spcBef>
              <a:spcAft>
                <a:spcPts val="0"/>
              </a:spcAft>
              <a:buSzPts val="1250"/>
              <a:buNone/>
            </a:pPr>
            <a:r>
              <a:rPr lang="no-NO" sz="1600">
                <a:solidFill>
                  <a:schemeClr val="accent6"/>
                </a:solidFill>
                <a:latin typeface="Arial"/>
                <a:ea typeface="Arial"/>
                <a:cs typeface="Arial"/>
                <a:sym typeface="Arial"/>
              </a:rPr>
              <a:t>Mulig heimelekse</a:t>
            </a:r>
            <a:r>
              <a:rPr lang="no-NO" sz="1600">
                <a:solidFill>
                  <a:schemeClr val="accent6"/>
                </a:solidFill>
                <a:latin typeface="Arial"/>
                <a:ea typeface="Arial"/>
                <a:cs typeface="Arial"/>
                <a:sym typeface="Arial"/>
              </a:rPr>
              <a:t>: </a:t>
            </a:r>
            <a:br>
              <a:rPr lang="no-NO" sz="1600">
                <a:solidFill>
                  <a:schemeClr val="accent6"/>
                </a:solidFill>
                <a:latin typeface="Arial"/>
                <a:ea typeface="Arial"/>
                <a:cs typeface="Arial"/>
                <a:sym typeface="Arial"/>
              </a:rPr>
            </a:br>
            <a:endParaRPr sz="1600">
              <a:solidFill>
                <a:schemeClr val="accent6"/>
              </a:solidFill>
              <a:latin typeface="Arial"/>
              <a:ea typeface="Arial"/>
              <a:cs typeface="Arial"/>
              <a:sym typeface="Arial"/>
            </a:endParaRPr>
          </a:p>
          <a:p>
            <a:pPr indent="0" lvl="0" marL="0" rtl="0" algn="ctr">
              <a:lnSpc>
                <a:spcPct val="88000"/>
              </a:lnSpc>
              <a:spcBef>
                <a:spcPts val="0"/>
              </a:spcBef>
              <a:spcAft>
                <a:spcPts val="0"/>
              </a:spcAft>
              <a:buSzPts val="1250"/>
              <a:buNone/>
            </a:pPr>
            <a:r>
              <a:rPr lang="no-NO" sz="4350"/>
              <a:t>Tenk så </a:t>
            </a:r>
            <a:br>
              <a:rPr lang="no-NO" sz="4350"/>
            </a:br>
            <a:r>
              <a:rPr lang="no-NO" sz="4350"/>
              <a:t>det knakar</a:t>
            </a:r>
            <a:br>
              <a:rPr lang="no-NO" sz="4350"/>
            </a:br>
            <a:r>
              <a:rPr lang="no-NO" sz="4350"/>
              <a:t>🙋‍♂️ 🙋</a:t>
            </a:r>
            <a:endParaRPr/>
          </a:p>
        </p:txBody>
      </p:sp>
      <p:sp>
        <p:nvSpPr>
          <p:cNvPr id="451" name="Google Shape;451;g3627fb2e408_0_44"/>
          <p:cNvSpPr txBox="1"/>
          <p:nvPr>
            <p:ph idx="4294967295" type="subTitle"/>
          </p:nvPr>
        </p:nvSpPr>
        <p:spPr>
          <a:xfrm>
            <a:off x="6023225" y="2500650"/>
            <a:ext cx="5608800" cy="1856700"/>
          </a:xfrm>
          <a:prstGeom prst="rect">
            <a:avLst/>
          </a:prstGeom>
          <a:noFill/>
          <a:ln>
            <a:noFill/>
          </a:ln>
        </p:spPr>
        <p:txBody>
          <a:bodyPr anchorCtr="0" anchor="t" bIns="45700" lIns="91425" spcFirstLastPara="1" rIns="91425" wrap="square" tIns="45700">
            <a:noAutofit/>
          </a:bodyPr>
          <a:lstStyle/>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1: Gj</a:t>
            </a:r>
            <a:r>
              <a:rPr lang="no-NO" sz="1600">
                <a:solidFill>
                  <a:schemeClr val="accent6"/>
                </a:solidFill>
              </a:rPr>
              <a:t>e</a:t>
            </a:r>
            <a:r>
              <a:rPr b="0" i="0" lang="no-NO" sz="1600" u="none" cap="none" strike="noStrike">
                <a:solidFill>
                  <a:schemeClr val="accent6"/>
                </a:solidFill>
                <a:latin typeface="PT Sans"/>
                <a:ea typeface="PT Sans"/>
                <a:cs typeface="PT Sans"/>
                <a:sym typeface="PT Sans"/>
              </a:rPr>
              <a:t>r de no</a:t>
            </a:r>
            <a:r>
              <a:rPr lang="no-NO" sz="1600">
                <a:solidFill>
                  <a:schemeClr val="accent6"/>
                </a:solidFill>
              </a:rPr>
              <a:t>ko</a:t>
            </a:r>
            <a:r>
              <a:rPr b="0" i="0" lang="no-NO" sz="1600" u="none" cap="none" strike="noStrike">
                <a:solidFill>
                  <a:schemeClr val="accent6"/>
                </a:solidFill>
                <a:latin typeface="PT Sans"/>
                <a:ea typeface="PT Sans"/>
                <a:cs typeface="PT Sans"/>
                <a:sym typeface="PT Sans"/>
              </a:rPr>
              <a:t> i livet </a:t>
            </a:r>
            <a:r>
              <a:rPr lang="no-NO" sz="1600">
                <a:solidFill>
                  <a:schemeClr val="accent6"/>
                </a:solidFill>
              </a:rPr>
              <a:t>dykkar</a:t>
            </a:r>
            <a:r>
              <a:rPr b="0" i="0" lang="no-NO" sz="1600" u="none" cap="none" strike="noStrike">
                <a:solidFill>
                  <a:schemeClr val="accent6"/>
                </a:solidFill>
                <a:latin typeface="PT Sans"/>
                <a:ea typeface="PT Sans"/>
                <a:cs typeface="PT Sans"/>
                <a:sym typeface="PT Sans"/>
              </a:rPr>
              <a:t> for å hjelpe jordkloden?</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2: Har de no</a:t>
            </a:r>
            <a:r>
              <a:rPr lang="no-NO" sz="1600">
                <a:solidFill>
                  <a:schemeClr val="accent6"/>
                </a:solidFill>
              </a:rPr>
              <a:t>kon gong</a:t>
            </a:r>
            <a:r>
              <a:rPr b="0" i="0" lang="no-NO" sz="1600" u="none" cap="none" strike="noStrike">
                <a:solidFill>
                  <a:schemeClr val="accent6"/>
                </a:solidFill>
                <a:latin typeface="PT Sans"/>
                <a:ea typeface="PT Sans"/>
                <a:cs typeface="PT Sans"/>
                <a:sym typeface="PT Sans"/>
              </a:rPr>
              <a:t> sett søppel eller plast i naturen? </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3: Har de sett </a:t>
            </a:r>
            <a:r>
              <a:rPr lang="no-NO" sz="1600">
                <a:solidFill>
                  <a:schemeClr val="accent6"/>
                </a:solidFill>
              </a:rPr>
              <a:t>nokre</a:t>
            </a:r>
            <a:r>
              <a:rPr b="0" i="0" lang="no-NO" sz="1600" u="none" cap="none" strike="noStrike">
                <a:solidFill>
                  <a:schemeClr val="accent6"/>
                </a:solidFill>
                <a:latin typeface="PT Sans"/>
                <a:ea typeface="PT Sans"/>
                <a:cs typeface="PT Sans"/>
                <a:sym typeface="PT Sans"/>
              </a:rPr>
              <a:t> spor, der </a:t>
            </a:r>
            <a:r>
              <a:rPr lang="no-NO" sz="1600">
                <a:solidFill>
                  <a:schemeClr val="accent6"/>
                </a:solidFill>
              </a:rPr>
              <a:t>dykk</a:t>
            </a:r>
            <a:r>
              <a:rPr b="0" i="0" lang="no-NO" sz="1600" u="none" cap="none" strike="noStrike">
                <a:solidFill>
                  <a:schemeClr val="accent6"/>
                </a:solidFill>
                <a:latin typeface="PT Sans"/>
                <a:ea typeface="PT Sans"/>
                <a:cs typeface="PT Sans"/>
                <a:sym typeface="PT Sans"/>
              </a:rPr>
              <a:t> b</a:t>
            </a:r>
            <a:r>
              <a:rPr lang="no-NO" sz="1600">
                <a:solidFill>
                  <a:schemeClr val="accent6"/>
                </a:solidFill>
              </a:rPr>
              <a:t>u</a:t>
            </a:r>
            <a:r>
              <a:rPr b="0" i="0" lang="no-NO" sz="1600" u="none" cap="none" strike="noStrike">
                <a:solidFill>
                  <a:schemeClr val="accent6"/>
                </a:solidFill>
                <a:latin typeface="PT Sans"/>
                <a:ea typeface="PT Sans"/>
                <a:cs typeface="PT Sans"/>
                <a:sym typeface="PT Sans"/>
              </a:rPr>
              <a:t>r, </a:t>
            </a:r>
            <a:br>
              <a:rPr b="0" i="0" lang="no-NO" sz="1600" u="none" cap="none" strike="noStrike">
                <a:solidFill>
                  <a:schemeClr val="accent6"/>
                </a:solidFill>
                <a:latin typeface="PT Sans"/>
                <a:ea typeface="PT Sans"/>
                <a:cs typeface="PT Sans"/>
                <a:sym typeface="PT Sans"/>
              </a:rPr>
            </a:br>
            <a:r>
              <a:rPr b="0" i="0" lang="no-NO" sz="1600" u="none" cap="none" strike="noStrike">
                <a:solidFill>
                  <a:schemeClr val="accent6"/>
                </a:solidFill>
                <a:latin typeface="PT Sans"/>
                <a:ea typeface="PT Sans"/>
                <a:cs typeface="PT Sans"/>
                <a:sym typeface="PT Sans"/>
              </a:rPr>
              <a:t>på at naturen eller v</a:t>
            </a:r>
            <a:r>
              <a:rPr lang="no-NO" sz="1600">
                <a:solidFill>
                  <a:schemeClr val="accent6"/>
                </a:solidFill>
              </a:rPr>
              <a:t>ê</a:t>
            </a:r>
            <a:r>
              <a:rPr b="0" i="0" lang="no-NO" sz="1600" u="none" cap="none" strike="noStrike">
                <a:solidFill>
                  <a:schemeClr val="accent6"/>
                </a:solidFill>
                <a:latin typeface="PT Sans"/>
                <a:ea typeface="PT Sans"/>
                <a:cs typeface="PT Sans"/>
                <a:sym typeface="PT Sans"/>
              </a:rPr>
              <a:t>ret endr</a:t>
            </a:r>
            <a:r>
              <a:rPr lang="no-NO" sz="1600">
                <a:solidFill>
                  <a:schemeClr val="accent6"/>
                </a:solidFill>
              </a:rPr>
              <a:t>a</a:t>
            </a:r>
            <a:r>
              <a:rPr b="0" i="0" lang="no-NO" sz="1600" u="none" cap="none" strike="noStrike">
                <a:solidFill>
                  <a:schemeClr val="accent6"/>
                </a:solidFill>
                <a:latin typeface="PT Sans"/>
                <a:ea typeface="PT Sans"/>
                <a:cs typeface="PT Sans"/>
                <a:sym typeface="PT Sans"/>
              </a:rPr>
              <a:t>r seg? </a:t>
            </a:r>
            <a:endParaRPr b="0" i="0" sz="1600" u="none" cap="none" strike="noStrike">
              <a:solidFill>
                <a:schemeClr val="dk1"/>
              </a:solidFill>
              <a:latin typeface="PT Sans"/>
              <a:ea typeface="PT Sans"/>
              <a:cs typeface="PT Sans"/>
              <a:sym typeface="PT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55" name="Shape 455"/>
        <p:cNvGrpSpPr/>
        <p:nvPr/>
      </p:nvGrpSpPr>
      <p:grpSpPr>
        <a:xfrm>
          <a:off x="0" y="0"/>
          <a:ext cx="0" cy="0"/>
          <a:chOff x="0" y="0"/>
          <a:chExt cx="0" cy="0"/>
        </a:xfrm>
      </p:grpSpPr>
      <p:sp>
        <p:nvSpPr>
          <p:cNvPr id="456" name="Google Shape;456;g18c8e55757b_0_10"/>
          <p:cNvSpPr txBox="1"/>
          <p:nvPr/>
        </p:nvSpPr>
        <p:spPr>
          <a:xfrm>
            <a:off x="1660175" y="2251500"/>
            <a:ext cx="3000000" cy="273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lang="no-NO" sz="1600">
                <a:solidFill>
                  <a:schemeClr val="accent6"/>
                </a:solidFill>
              </a:rPr>
              <a:t>Mulig </a:t>
            </a:r>
            <a:r>
              <a:rPr b="0" i="0" lang="no-NO" sz="1600" u="none" cap="none" strike="noStrike">
                <a:solidFill>
                  <a:schemeClr val="accent6"/>
                </a:solidFill>
                <a:latin typeface="Arial"/>
                <a:ea typeface="Arial"/>
                <a:cs typeface="Arial"/>
                <a:sym typeface="Arial"/>
              </a:rPr>
              <a:t>h</a:t>
            </a:r>
            <a:r>
              <a:rPr lang="no-NO" sz="1600">
                <a:solidFill>
                  <a:schemeClr val="accent6"/>
                </a:solidFill>
              </a:rPr>
              <a:t>eim</a:t>
            </a:r>
            <a:r>
              <a:rPr b="0" i="0" lang="no-NO" sz="1600" u="none" cap="none" strike="noStrike">
                <a:solidFill>
                  <a:schemeClr val="accent6"/>
                </a:solidFill>
                <a:latin typeface="Arial"/>
                <a:ea typeface="Arial"/>
                <a:cs typeface="Arial"/>
                <a:sym typeface="Arial"/>
              </a:rPr>
              <a:t>elekse: </a:t>
            </a:r>
            <a:endParaRPr b="0" i="0" sz="16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b="0" i="0" lang="no-NO" sz="2500" u="none" cap="none" strike="noStrike">
                <a:solidFill>
                  <a:schemeClr val="dk2"/>
                </a:solidFill>
                <a:latin typeface="PT Sans"/>
                <a:ea typeface="PT Sans"/>
                <a:cs typeface="PT Sans"/>
                <a:sym typeface="PT Sans"/>
              </a:rPr>
              <a:t>Har de elektronikk </a:t>
            </a:r>
            <a:br>
              <a:rPr b="0" i="0" lang="no-NO" sz="2500" u="none" cap="none" strike="noStrike">
                <a:solidFill>
                  <a:schemeClr val="dk2"/>
                </a:solidFill>
                <a:latin typeface="PT Sans"/>
                <a:ea typeface="PT Sans"/>
                <a:cs typeface="PT Sans"/>
                <a:sym typeface="PT Sans"/>
              </a:rPr>
            </a:br>
            <a:r>
              <a:rPr b="0" i="0" lang="no-NO" sz="2500" u="none" cap="none" strike="noStrike">
                <a:solidFill>
                  <a:schemeClr val="dk2"/>
                </a:solidFill>
                <a:latin typeface="PT Sans"/>
                <a:ea typeface="PT Sans"/>
                <a:cs typeface="PT Sans"/>
                <a:sym typeface="PT Sans"/>
              </a:rPr>
              <a:t>i roteskuff</a:t>
            </a:r>
            <a:r>
              <a:rPr lang="no-NO" sz="2500">
                <a:solidFill>
                  <a:schemeClr val="dk2"/>
                </a:solidFill>
                <a:latin typeface="PT Sans"/>
                <a:ea typeface="PT Sans"/>
                <a:cs typeface="PT Sans"/>
                <a:sym typeface="PT Sans"/>
              </a:rPr>
              <a:t>a</a:t>
            </a:r>
            <a:r>
              <a:rPr b="0" i="0" lang="no-NO" sz="2500" u="none" cap="none" strike="noStrike">
                <a:solidFill>
                  <a:schemeClr val="dk2"/>
                </a:solidFill>
                <a:latin typeface="PT Sans"/>
                <a:ea typeface="PT Sans"/>
                <a:cs typeface="PT Sans"/>
                <a:sym typeface="PT Sans"/>
              </a:rPr>
              <a:t>? </a:t>
            </a:r>
            <a:endParaRPr b="0" i="0" sz="2500" u="none" cap="none" strike="noStrike">
              <a:solidFill>
                <a:schemeClr val="dk2"/>
              </a:solidFill>
              <a:latin typeface="PT Sans"/>
              <a:ea typeface="PT Sans"/>
              <a:cs typeface="PT Sans"/>
              <a:sym typeface="PT Sans"/>
            </a:endParaRPr>
          </a:p>
          <a:p>
            <a:pPr indent="0" lvl="0" marL="0" marR="0" rtl="0" algn="ctr">
              <a:lnSpc>
                <a:spcPct val="100000"/>
              </a:lnSpc>
              <a:spcBef>
                <a:spcPts val="0"/>
              </a:spcBef>
              <a:spcAft>
                <a:spcPts val="0"/>
              </a:spcAft>
              <a:buClr>
                <a:srgbClr val="000000"/>
              </a:buClr>
              <a:buSzPts val="2500"/>
              <a:buFont typeface="Arial"/>
              <a:buNone/>
            </a:pPr>
            <a:br>
              <a:rPr b="0" i="0" lang="no-NO" sz="2500" u="none" cap="none" strike="noStrike">
                <a:solidFill>
                  <a:schemeClr val="dk2"/>
                </a:solidFill>
                <a:latin typeface="PT Sans"/>
                <a:ea typeface="PT Sans"/>
                <a:cs typeface="PT Sans"/>
                <a:sym typeface="PT Sans"/>
              </a:rPr>
            </a:br>
            <a:r>
              <a:rPr b="0" i="0" lang="no-NO" sz="2500" u="none" cap="none" strike="noStrike">
                <a:solidFill>
                  <a:schemeClr val="dk2"/>
                </a:solidFill>
                <a:latin typeface="PT Sans"/>
                <a:ea typeface="PT Sans"/>
                <a:cs typeface="PT Sans"/>
                <a:sym typeface="PT Sans"/>
              </a:rPr>
              <a:t>Ta med på sk</a:t>
            </a:r>
            <a:r>
              <a:rPr lang="no-NO" sz="2500">
                <a:solidFill>
                  <a:schemeClr val="dk2"/>
                </a:solidFill>
                <a:latin typeface="PT Sans"/>
                <a:ea typeface="PT Sans"/>
                <a:cs typeface="PT Sans"/>
                <a:sym typeface="PT Sans"/>
              </a:rPr>
              <a:t>u</a:t>
            </a:r>
            <a:r>
              <a:rPr b="0" i="0" lang="no-NO" sz="2500" u="none" cap="none" strike="noStrike">
                <a:solidFill>
                  <a:schemeClr val="dk2"/>
                </a:solidFill>
                <a:latin typeface="PT Sans"/>
                <a:ea typeface="PT Sans"/>
                <a:cs typeface="PT Sans"/>
                <a:sym typeface="PT Sans"/>
              </a:rPr>
              <a:t>len </a:t>
            </a:r>
            <a:br>
              <a:rPr b="0" i="0" lang="no-NO" sz="2500" u="none" cap="none" strike="noStrike">
                <a:solidFill>
                  <a:schemeClr val="dk2"/>
                </a:solidFill>
                <a:latin typeface="PT Sans"/>
                <a:ea typeface="PT Sans"/>
                <a:cs typeface="PT Sans"/>
                <a:sym typeface="PT Sans"/>
              </a:rPr>
            </a:br>
            <a:r>
              <a:rPr b="0" i="0" lang="no-NO" sz="2500" u="none" cap="none" strike="noStrike">
                <a:solidFill>
                  <a:schemeClr val="dk2"/>
                </a:solidFill>
                <a:latin typeface="PT Sans"/>
                <a:ea typeface="PT Sans"/>
                <a:cs typeface="PT Sans"/>
                <a:sym typeface="PT Sans"/>
              </a:rPr>
              <a:t>– og resirkulér det sammen! </a:t>
            </a:r>
            <a:endParaRPr b="0" i="0" sz="1400" u="none" cap="none" strike="noStrike">
              <a:solidFill>
                <a:srgbClr val="000000"/>
              </a:solidFill>
              <a:latin typeface="Arial"/>
              <a:ea typeface="Arial"/>
              <a:cs typeface="Arial"/>
              <a:sym typeface="Arial"/>
            </a:endParaRPr>
          </a:p>
        </p:txBody>
      </p:sp>
      <p:pic>
        <p:nvPicPr>
          <p:cNvPr id="457" name="Google Shape;457;g18c8e55757b_0_10" title="GettyImages-1430371473.jpg"/>
          <p:cNvPicPr preferRelativeResize="0"/>
          <p:nvPr/>
        </p:nvPicPr>
        <p:blipFill>
          <a:blip r:embed="rId3">
            <a:alphaModFix/>
          </a:blip>
          <a:stretch>
            <a:fillRect/>
          </a:stretch>
        </p:blipFill>
        <p:spPr>
          <a:xfrm>
            <a:off x="6085602" y="1683425"/>
            <a:ext cx="5238052" cy="3491151"/>
          </a:xfrm>
          <a:prstGeom prst="rect">
            <a:avLst/>
          </a:prstGeom>
          <a:noFill/>
          <a:ln>
            <a:noFill/>
          </a:ln>
        </p:spPr>
      </p:pic>
      <p:pic>
        <p:nvPicPr>
          <p:cNvPr id="458" name="Google Shape;458;g18c8e55757b_0_10"/>
          <p:cNvPicPr preferRelativeResize="0"/>
          <p:nvPr/>
        </p:nvPicPr>
        <p:blipFill rotWithShape="1">
          <a:blip r:embed="rId4">
            <a:alphaModFix/>
          </a:blip>
          <a:srcRect b="0" l="0" r="0" t="0"/>
          <a:stretch/>
        </p:blipFill>
        <p:spPr>
          <a:xfrm>
            <a:off x="5504972" y="4038389"/>
            <a:ext cx="1717725" cy="16971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5ABFF"/>
        </a:solidFill>
      </p:bgPr>
    </p:bg>
    <p:spTree>
      <p:nvGrpSpPr>
        <p:cNvPr id="462" name="Shape 462"/>
        <p:cNvGrpSpPr/>
        <p:nvPr/>
      </p:nvGrpSpPr>
      <p:grpSpPr>
        <a:xfrm>
          <a:off x="0" y="0"/>
          <a:ext cx="0" cy="0"/>
          <a:chOff x="0" y="0"/>
          <a:chExt cx="0" cy="0"/>
        </a:xfrm>
      </p:grpSpPr>
      <p:pic>
        <p:nvPicPr>
          <p:cNvPr id="463" name="Google Shape;463;p1"/>
          <p:cNvPicPr preferRelativeResize="0"/>
          <p:nvPr/>
        </p:nvPicPr>
        <p:blipFill rotWithShape="1">
          <a:blip r:embed="rId3">
            <a:alphaModFix/>
          </a:blip>
          <a:srcRect b="0" l="0" r="0" t="0"/>
          <a:stretch/>
        </p:blipFill>
        <p:spPr>
          <a:xfrm>
            <a:off x="6205892" y="318823"/>
            <a:ext cx="6172900" cy="5892033"/>
          </a:xfrm>
          <a:prstGeom prst="rect">
            <a:avLst/>
          </a:prstGeom>
          <a:noFill/>
          <a:ln>
            <a:noFill/>
          </a:ln>
        </p:spPr>
      </p:pic>
      <p:pic>
        <p:nvPicPr>
          <p:cNvPr id="464" name="Google Shape;464;p1" title="LOOPmiljøskole_logo_hvit.png"/>
          <p:cNvPicPr preferRelativeResize="0"/>
          <p:nvPr/>
        </p:nvPicPr>
        <p:blipFill rotWithShape="1">
          <a:blip r:embed="rId4">
            <a:alphaModFix/>
          </a:blip>
          <a:srcRect b="0" l="0" r="0" t="0"/>
          <a:stretch/>
        </p:blipFill>
        <p:spPr>
          <a:xfrm>
            <a:off x="2096000" y="1986818"/>
            <a:ext cx="2128351" cy="24057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68" name="Shape 468"/>
        <p:cNvGrpSpPr/>
        <p:nvPr/>
      </p:nvGrpSpPr>
      <p:grpSpPr>
        <a:xfrm>
          <a:off x="0" y="0"/>
          <a:ext cx="0" cy="0"/>
          <a:chOff x="0" y="0"/>
          <a:chExt cx="0" cy="0"/>
        </a:xfrm>
      </p:grpSpPr>
      <p:sp>
        <p:nvSpPr>
          <p:cNvPr id="469" name="Google Shape;469;g362803ad9f3_0_201"/>
          <p:cNvSpPr txBox="1"/>
          <p:nvPr>
            <p:ph idx="4294967295" type="ctrTitle"/>
          </p:nvPr>
        </p:nvSpPr>
        <p:spPr>
          <a:xfrm>
            <a:off x="857250" y="3534315"/>
            <a:ext cx="10477500" cy="1021200"/>
          </a:xfrm>
          <a:prstGeom prst="rect">
            <a:avLst/>
          </a:prstGeom>
          <a:noFill/>
          <a:ln>
            <a:noFill/>
          </a:ln>
        </p:spPr>
        <p:txBody>
          <a:bodyPr anchorCtr="0" anchor="b" bIns="45700" lIns="91425" spcFirstLastPara="1" rIns="91425" wrap="square" tIns="45700">
            <a:normAutofit fontScale="90000"/>
          </a:bodyPr>
          <a:lstStyle/>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8214"/>
              <a:buFont typeface="Arial"/>
              <a:buNone/>
            </a:pPr>
            <a:r>
              <a:rPr b="0" i="0" lang="no-NO" sz="6500" u="none" cap="none" strike="noStrike">
                <a:solidFill>
                  <a:schemeClr val="dk1"/>
                </a:solidFill>
                <a:latin typeface="Arial"/>
                <a:ea typeface="Arial"/>
                <a:cs typeface="Arial"/>
                <a:sym typeface="Arial"/>
              </a:rPr>
              <a:t>🍿</a:t>
            </a:r>
            <a:endParaRPr b="0" i="0" sz="650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6000"/>
              <a:buFont typeface="Arial"/>
              <a:buNone/>
            </a:pPr>
            <a:r>
              <a:rPr b="0" i="0" lang="no-NO" sz="6650" u="sng" cap="none" strike="noStrike">
                <a:solidFill>
                  <a:srgbClr val="1400FF"/>
                </a:solidFill>
                <a:latin typeface="Arial"/>
                <a:ea typeface="Arial"/>
                <a:cs typeface="Arial"/>
                <a:sym typeface="Arial"/>
                <a:hlinkClick r:id="rId3">
                  <a:extLst>
                    <a:ext uri="{A12FA001-AC4F-418D-AE19-62706E023703}">
                      <ahyp:hlinkClr val="tx"/>
                    </a:ext>
                  </a:extLst>
                </a:hlinkClick>
              </a:rPr>
              <a:t>Snurr film!</a:t>
            </a:r>
            <a:r>
              <a:rPr b="0" i="0" lang="no-NO" sz="6500" u="none" cap="none" strike="noStrike">
                <a:solidFill>
                  <a:srgbClr val="1400FF"/>
                </a:solidFill>
                <a:latin typeface="Arial"/>
                <a:ea typeface="Arial"/>
                <a:cs typeface="Arial"/>
                <a:sym typeface="Arial"/>
              </a:rPr>
              <a:t> </a:t>
            </a:r>
            <a:endParaRPr b="0" i="0" sz="6500" u="none" cap="none" strike="noStrike">
              <a:solidFill>
                <a:srgbClr val="1400FF"/>
              </a:solidFill>
              <a:latin typeface="Arial"/>
              <a:ea typeface="Arial"/>
              <a:cs typeface="Arial"/>
              <a:sym typeface="Arial"/>
            </a:endParaRPr>
          </a:p>
          <a:p>
            <a:pPr indent="0" lvl="0" marL="0" marR="0" rtl="0" algn="ctr">
              <a:lnSpc>
                <a:spcPct val="150000"/>
              </a:lnSpc>
              <a:spcBef>
                <a:spcPts val="0"/>
              </a:spcBef>
              <a:spcAft>
                <a:spcPts val="0"/>
              </a:spcAft>
              <a:buClr>
                <a:schemeClr val="lt1"/>
              </a:buClr>
              <a:buSzPct val="98214"/>
              <a:buFont typeface="Arial"/>
              <a:buNone/>
            </a:pPr>
            <a:r>
              <a:t/>
            </a:r>
            <a:endParaRPr b="0" i="0" sz="6500" u="none" cap="none" strike="noStrike">
              <a:solidFill>
                <a:schemeClr val="dk2"/>
              </a:solidFill>
              <a:latin typeface="Arial"/>
              <a:ea typeface="Arial"/>
              <a:cs typeface="Arial"/>
              <a:sym typeface="Arial"/>
            </a:endParaRPr>
          </a:p>
        </p:txBody>
      </p:sp>
      <p:pic>
        <p:nvPicPr>
          <p:cNvPr id="470" name="Google Shape;470;g362803ad9f3_0_201"/>
          <p:cNvPicPr preferRelativeResize="0"/>
          <p:nvPr/>
        </p:nvPicPr>
        <p:blipFill rotWithShape="1">
          <a:blip r:embed="rId4">
            <a:alphaModFix/>
          </a:blip>
          <a:srcRect b="0" l="0" r="0" t="0"/>
          <a:stretch/>
        </p:blipFill>
        <p:spPr>
          <a:xfrm rot="5400000">
            <a:off x="5719047" y="4088029"/>
            <a:ext cx="753895" cy="388056"/>
          </a:xfrm>
          <a:prstGeom prst="rect">
            <a:avLst/>
          </a:prstGeom>
          <a:noFill/>
          <a:ln>
            <a:noFill/>
          </a:ln>
        </p:spPr>
      </p:pic>
      <p:sp>
        <p:nvSpPr>
          <p:cNvPr id="471" name="Google Shape;471;g362803ad9f3_0_201"/>
          <p:cNvSpPr txBox="1"/>
          <p:nvPr>
            <p:ph idx="4294967295" type="body"/>
          </p:nvPr>
        </p:nvSpPr>
        <p:spPr>
          <a:xfrm>
            <a:off x="3594150" y="4336932"/>
            <a:ext cx="5003700" cy="1216800"/>
          </a:xfrm>
          <a:prstGeom prst="rect">
            <a:avLst/>
          </a:prstGeom>
          <a:noFill/>
          <a:ln>
            <a:noFill/>
          </a:ln>
        </p:spPr>
        <p:txBody>
          <a:bodyPr anchorCtr="0" anchor="t" bIns="45700" lIns="91425" spcFirstLastPara="1" rIns="91425" wrap="square" tIns="45700">
            <a:noAutofit/>
          </a:bodyPr>
          <a:lstStyle/>
          <a:p>
            <a:pPr indent="0" lvl="0" marL="0" rtl="0" algn="ctr">
              <a:lnSpc>
                <a:spcPct val="101000"/>
              </a:lnSpc>
              <a:spcBef>
                <a:spcPts val="2450"/>
              </a:spcBef>
              <a:spcAft>
                <a:spcPts val="0"/>
              </a:spcAft>
              <a:buSzPts val="1500"/>
              <a:buNone/>
            </a:pPr>
            <a:r>
              <a:t/>
            </a:r>
            <a:endParaRPr>
              <a:solidFill>
                <a:schemeClr val="dk2"/>
              </a:solidFill>
            </a:endParaRPr>
          </a:p>
          <a:p>
            <a:pPr indent="0" lvl="0" marL="0" rtl="0" algn="ctr">
              <a:lnSpc>
                <a:spcPct val="101000"/>
              </a:lnSpc>
              <a:spcBef>
                <a:spcPts val="2450"/>
              </a:spcBef>
              <a:spcAft>
                <a:spcPts val="0"/>
              </a:spcAft>
              <a:buSzPts val="1500"/>
              <a:buNone/>
            </a:pPr>
            <a:r>
              <a:rPr lang="no-NO" u="sng">
                <a:solidFill>
                  <a:schemeClr val="hlink"/>
                </a:solidFill>
                <a:hlinkClick r:id="rId5"/>
              </a:rPr>
              <a:t>https://miljoskole.loop.no/ressurser/glassogmetallfilm/</a:t>
            </a:r>
            <a:endParaRPr>
              <a:solidFill>
                <a:schemeClr val="dk2"/>
              </a:solidFill>
            </a:endParaRPr>
          </a:p>
          <a:p>
            <a:pPr indent="0" lvl="0" marL="0" rtl="0" algn="ctr">
              <a:lnSpc>
                <a:spcPct val="101000"/>
              </a:lnSpc>
              <a:spcBef>
                <a:spcPts val="2450"/>
              </a:spcBef>
              <a:spcAft>
                <a:spcPts val="0"/>
              </a:spcAft>
              <a:buSzPts val="1500"/>
              <a:buNone/>
            </a:pPr>
            <a:r>
              <a:t/>
            </a:r>
            <a:endParaRPr>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73" name="Shape 273"/>
        <p:cNvGrpSpPr/>
        <p:nvPr/>
      </p:nvGrpSpPr>
      <p:grpSpPr>
        <a:xfrm>
          <a:off x="0" y="0"/>
          <a:ext cx="0" cy="0"/>
          <a:chOff x="0" y="0"/>
          <a:chExt cx="0" cy="0"/>
        </a:xfrm>
      </p:grpSpPr>
      <p:sp>
        <p:nvSpPr>
          <p:cNvPr id="274" name="Google Shape;274;g373665d42bb_0_356"/>
          <p:cNvSpPr txBox="1"/>
          <p:nvPr/>
        </p:nvSpPr>
        <p:spPr>
          <a:xfrm>
            <a:off x="1632100" y="915850"/>
            <a:ext cx="1458600" cy="158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0000"/>
              <a:buFont typeface="Arial"/>
              <a:buNone/>
            </a:pPr>
            <a:r>
              <a:t/>
            </a:r>
            <a:endParaRPr b="0" i="0" sz="10000" u="none" cap="none" strike="noStrike">
              <a:solidFill>
                <a:schemeClr val="dk1"/>
              </a:solidFill>
              <a:latin typeface="PT Sans"/>
              <a:ea typeface="PT Sans"/>
              <a:cs typeface="PT Sans"/>
              <a:sym typeface="PT Sans"/>
            </a:endParaRPr>
          </a:p>
        </p:txBody>
      </p:sp>
      <p:sp>
        <p:nvSpPr>
          <p:cNvPr id="275" name="Google Shape;275;g373665d42bb_0_356"/>
          <p:cNvSpPr txBox="1"/>
          <p:nvPr/>
        </p:nvSpPr>
        <p:spPr>
          <a:xfrm>
            <a:off x="7766250" y="1103150"/>
            <a:ext cx="1302600" cy="130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sp>
        <p:nvSpPr>
          <p:cNvPr id="276" name="Google Shape;276;g373665d42bb_0_356"/>
          <p:cNvSpPr txBox="1"/>
          <p:nvPr/>
        </p:nvSpPr>
        <p:spPr>
          <a:xfrm>
            <a:off x="9290250" y="3874450"/>
            <a:ext cx="1237500" cy="148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0"/>
              <a:buFont typeface="Arial"/>
              <a:buNone/>
            </a:pPr>
            <a:r>
              <a:t/>
            </a:r>
            <a:endParaRPr b="0" i="0" sz="8500" u="none" cap="none" strike="noStrike">
              <a:solidFill>
                <a:schemeClr val="dk1"/>
              </a:solidFill>
              <a:latin typeface="PT Sans"/>
              <a:ea typeface="PT Sans"/>
              <a:cs typeface="PT Sans"/>
              <a:sym typeface="PT Sans"/>
            </a:endParaRPr>
          </a:p>
        </p:txBody>
      </p:sp>
      <p:sp>
        <p:nvSpPr>
          <p:cNvPr id="277" name="Google Shape;277;g373665d42bb_0_356"/>
          <p:cNvSpPr txBox="1"/>
          <p:nvPr/>
        </p:nvSpPr>
        <p:spPr>
          <a:xfrm>
            <a:off x="9347625" y="4472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
        <p:nvSpPr>
          <p:cNvPr id="278" name="Google Shape;278;g373665d42bb_0_356"/>
          <p:cNvSpPr txBox="1"/>
          <p:nvPr/>
        </p:nvSpPr>
        <p:spPr>
          <a:xfrm>
            <a:off x="7356150" y="47125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
        <p:nvSpPr>
          <p:cNvPr id="279" name="Google Shape;279;g373665d42bb_0_356"/>
          <p:cNvSpPr txBox="1"/>
          <p:nvPr/>
        </p:nvSpPr>
        <p:spPr>
          <a:xfrm>
            <a:off x="729825" y="1280100"/>
            <a:ext cx="1283100" cy="152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0"/>
              <a:buFont typeface="Arial"/>
              <a:buNone/>
            </a:pPr>
            <a:r>
              <a:t/>
            </a:r>
            <a:endParaRPr b="0" i="0" sz="9000" u="none" cap="none" strike="noStrike">
              <a:solidFill>
                <a:schemeClr val="dk1"/>
              </a:solidFill>
              <a:latin typeface="PT Sans"/>
              <a:ea typeface="PT Sans"/>
              <a:cs typeface="PT Sans"/>
              <a:sym typeface="PT Sans"/>
            </a:endParaRPr>
          </a:p>
        </p:txBody>
      </p:sp>
      <p:pic>
        <p:nvPicPr>
          <p:cNvPr descr="Et bilde som inneholder bord, sitter, liten, stor&#10;&#10;Automatisk generert beskrivelse" id="280" name="Google Shape;280;g373665d42bb_0_356"/>
          <p:cNvPicPr preferRelativeResize="0"/>
          <p:nvPr/>
        </p:nvPicPr>
        <p:blipFill rotWithShape="1">
          <a:blip r:embed="rId3">
            <a:alphaModFix/>
          </a:blip>
          <a:srcRect b="0" l="0" r="0" t="0"/>
          <a:stretch/>
        </p:blipFill>
        <p:spPr>
          <a:xfrm>
            <a:off x="4714318" y="2039526"/>
            <a:ext cx="2782981" cy="274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84" name="Shape 284"/>
        <p:cNvGrpSpPr/>
        <p:nvPr/>
      </p:nvGrpSpPr>
      <p:grpSpPr>
        <a:xfrm>
          <a:off x="0" y="0"/>
          <a:ext cx="0" cy="0"/>
          <a:chOff x="0" y="0"/>
          <a:chExt cx="0" cy="0"/>
        </a:xfrm>
      </p:grpSpPr>
      <p:grpSp>
        <p:nvGrpSpPr>
          <p:cNvPr id="285" name="Google Shape;285;g373665d42bb_0_1079"/>
          <p:cNvGrpSpPr/>
          <p:nvPr/>
        </p:nvGrpSpPr>
        <p:grpSpPr>
          <a:xfrm>
            <a:off x="3427068" y="1839774"/>
            <a:ext cx="5337851" cy="3178503"/>
            <a:chOff x="3427068" y="1839774"/>
            <a:chExt cx="5337851" cy="3178503"/>
          </a:xfrm>
        </p:grpSpPr>
        <p:sp>
          <p:nvSpPr>
            <p:cNvPr id="286" name="Google Shape;286;g373665d42bb_0_1079"/>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373665d42bb_0_1079"/>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288" name="Google Shape;288;g373665d42bb_0_1079"/>
          <p:cNvSpPr txBox="1"/>
          <p:nvPr>
            <p:ph idx="4294967295" type="ctrTitle"/>
          </p:nvPr>
        </p:nvSpPr>
        <p:spPr>
          <a:xfrm rot="-222216">
            <a:off x="3513750" y="2913849"/>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500" u="none" cap="none" strike="noStrike">
                <a:solidFill>
                  <a:srgbClr val="EBFFB9"/>
                </a:solidFill>
                <a:latin typeface="Arial"/>
                <a:ea typeface="Arial"/>
                <a:cs typeface="Arial"/>
                <a:sym typeface="Arial"/>
              </a:rPr>
              <a:t>Spørsmål 1: </a:t>
            </a:r>
            <a:br>
              <a:rPr b="0" i="0" lang="no-NO" sz="1500" u="none" cap="none" strike="noStrike">
                <a:solidFill>
                  <a:srgbClr val="EBFFB9"/>
                </a:solidFill>
                <a:latin typeface="Arial"/>
                <a:ea typeface="Arial"/>
                <a:cs typeface="Arial"/>
                <a:sym typeface="Arial"/>
              </a:rPr>
            </a:br>
            <a:endParaRPr b="0" i="0" sz="1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b="0" i="0" lang="no-NO" sz="2500" u="none" cap="none" strike="noStrike">
                <a:solidFill>
                  <a:srgbClr val="EBFFB9"/>
                </a:solidFill>
                <a:latin typeface="Arial"/>
                <a:ea typeface="Arial"/>
                <a:cs typeface="Arial"/>
                <a:sym typeface="Arial"/>
              </a:rPr>
              <a:t>Men, </a:t>
            </a:r>
            <a:r>
              <a:rPr lang="no-NO" sz="2500">
                <a:solidFill>
                  <a:srgbClr val="EBFFB9"/>
                </a:solidFill>
              </a:rPr>
              <a:t>k</a:t>
            </a:r>
            <a:r>
              <a:rPr b="0" i="0" lang="no-NO" sz="2500" u="none" cap="none" strike="noStrike">
                <a:solidFill>
                  <a:srgbClr val="EBFFB9"/>
                </a:solidFill>
                <a:latin typeface="Arial"/>
                <a:ea typeface="Arial"/>
                <a:cs typeface="Arial"/>
                <a:sym typeface="Arial"/>
              </a:rPr>
              <a:t>va er eigentl</a:t>
            </a:r>
            <a:r>
              <a:rPr lang="no-NO" sz="2500">
                <a:solidFill>
                  <a:srgbClr val="EBFFB9"/>
                </a:solidFill>
              </a:rPr>
              <a:t>e</a:t>
            </a:r>
            <a:r>
              <a:rPr b="0" i="0" lang="no-NO" sz="2500" u="none" cap="none" strike="noStrike">
                <a:solidFill>
                  <a:srgbClr val="EBFFB9"/>
                </a:solidFill>
                <a:latin typeface="Arial"/>
                <a:ea typeface="Arial"/>
                <a:cs typeface="Arial"/>
                <a:sym typeface="Arial"/>
              </a:rPr>
              <a:t>g </a:t>
            </a:r>
            <a:br>
              <a:rPr b="0" i="0" lang="no-NO" sz="2500" u="none" cap="none" strike="noStrike">
                <a:solidFill>
                  <a:srgbClr val="EBFFB9"/>
                </a:solidFill>
                <a:latin typeface="Arial"/>
                <a:ea typeface="Arial"/>
                <a:cs typeface="Arial"/>
                <a:sym typeface="Arial"/>
              </a:rPr>
            </a:br>
            <a:r>
              <a:rPr b="0" i="0" lang="no-NO" sz="2500" u="none" cap="none" strike="noStrike">
                <a:solidFill>
                  <a:srgbClr val="EBFFB9"/>
                </a:solidFill>
                <a:latin typeface="Arial"/>
                <a:ea typeface="Arial"/>
                <a:cs typeface="Arial"/>
                <a:sym typeface="Arial"/>
              </a:rPr>
              <a:t>e</a:t>
            </a:r>
            <a:r>
              <a:rPr lang="no-NO" sz="2500">
                <a:solidFill>
                  <a:srgbClr val="EBFFB9"/>
                </a:solidFill>
              </a:rPr>
              <a:t>i</a:t>
            </a:r>
            <a:r>
              <a:rPr b="0" i="0" lang="no-NO" sz="2500" u="none" cap="none" strike="noStrike">
                <a:solidFill>
                  <a:srgbClr val="EBFFB9"/>
                </a:solidFill>
                <a:latin typeface="Arial"/>
                <a:ea typeface="Arial"/>
                <a:cs typeface="Arial"/>
                <a:sym typeface="Arial"/>
              </a:rPr>
              <a:t> </a:t>
            </a:r>
            <a:r>
              <a:rPr b="0" i="1" lang="no-NO" sz="2500" u="none" cap="none" strike="noStrike">
                <a:solidFill>
                  <a:srgbClr val="EBFFB9"/>
                </a:solidFill>
                <a:latin typeface="Arial"/>
                <a:ea typeface="Arial"/>
                <a:cs typeface="Arial"/>
                <a:sym typeface="Arial"/>
              </a:rPr>
              <a:t>naturressurs</a:t>
            </a:r>
            <a:r>
              <a:rPr b="0" i="0" lang="no-NO" sz="2500" u="none" cap="none" strike="noStrike">
                <a:solidFill>
                  <a:srgbClr val="EBFFB9"/>
                </a:solidFill>
                <a:latin typeface="Arial"/>
                <a:ea typeface="Arial"/>
                <a:cs typeface="Arial"/>
                <a:sym typeface="Arial"/>
              </a:rPr>
              <a:t>? </a:t>
            </a:r>
            <a:br>
              <a:rPr b="0" i="0" lang="no-NO" sz="2500" u="none" cap="none" strike="noStrike">
                <a:solidFill>
                  <a:srgbClr val="EBFFB9"/>
                </a:solidFill>
                <a:latin typeface="Arial"/>
                <a:ea typeface="Arial"/>
                <a:cs typeface="Arial"/>
                <a:sym typeface="Arial"/>
              </a:rPr>
            </a:br>
            <a:r>
              <a:rPr b="0" i="0" lang="no-NO" sz="2500" u="none" cap="none" strike="noStrike">
                <a:solidFill>
                  <a:srgbClr val="EBFFB9"/>
                </a:solidFill>
                <a:latin typeface="Arial"/>
                <a:ea typeface="Arial"/>
                <a:cs typeface="Arial"/>
                <a:sym typeface="Arial"/>
              </a:rPr>
              <a:t>Hu</a:t>
            </a:r>
            <a:r>
              <a:rPr lang="no-NO" sz="2500">
                <a:solidFill>
                  <a:srgbClr val="EBFFB9"/>
                </a:solidFill>
              </a:rPr>
              <a:t>gsa</a:t>
            </a:r>
            <a:r>
              <a:rPr b="0" i="0" lang="no-NO" sz="2500" u="none" cap="none" strike="noStrike">
                <a:solidFill>
                  <a:srgbClr val="EBFFB9"/>
                </a:solidFill>
                <a:latin typeface="Arial"/>
                <a:ea typeface="Arial"/>
                <a:cs typeface="Arial"/>
                <a:sym typeface="Arial"/>
              </a:rPr>
              <a:t>r de det?</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600" u="none" cap="none" strike="noStrike">
              <a:solidFill>
                <a:srgbClr val="EBFFB9"/>
              </a:solidFill>
              <a:latin typeface="Arial"/>
              <a:ea typeface="Arial"/>
              <a:cs typeface="Arial"/>
              <a:sym typeface="Arial"/>
            </a:endParaRPr>
          </a:p>
        </p:txBody>
      </p:sp>
      <p:sp>
        <p:nvSpPr>
          <p:cNvPr id="289" name="Google Shape;289;g373665d42bb_0_1079"/>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93" name="Shape 293"/>
        <p:cNvGrpSpPr/>
        <p:nvPr/>
      </p:nvGrpSpPr>
      <p:grpSpPr>
        <a:xfrm>
          <a:off x="0" y="0"/>
          <a:ext cx="0" cy="0"/>
          <a:chOff x="0" y="0"/>
          <a:chExt cx="0" cy="0"/>
        </a:xfrm>
      </p:grpSpPr>
      <p:sp>
        <p:nvSpPr>
          <p:cNvPr id="294" name="Google Shape;294;g373665d42bb_0_953"/>
          <p:cNvSpPr txBox="1"/>
          <p:nvPr/>
        </p:nvSpPr>
        <p:spPr>
          <a:xfrm>
            <a:off x="4524750" y="22691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sp>
        <p:nvSpPr>
          <p:cNvPr id="295" name="Google Shape;295;g373665d42bb_0_953"/>
          <p:cNvSpPr txBox="1"/>
          <p:nvPr/>
        </p:nvSpPr>
        <p:spPr>
          <a:xfrm>
            <a:off x="6353550" y="22691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sp>
        <p:nvSpPr>
          <p:cNvPr id="296" name="Google Shape;296;g373665d42bb_0_953"/>
          <p:cNvSpPr txBox="1"/>
          <p:nvPr/>
        </p:nvSpPr>
        <p:spPr>
          <a:xfrm>
            <a:off x="8182350" y="2269150"/>
            <a:ext cx="1389900" cy="16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PT Sans"/>
              <a:ea typeface="PT Sans"/>
              <a:cs typeface="PT Sans"/>
              <a:sym typeface="PT Sans"/>
            </a:endParaRPr>
          </a:p>
        </p:txBody>
      </p:sp>
      <p:pic>
        <p:nvPicPr>
          <p:cNvPr id="297" name="Google Shape;297;g373665d42bb_0_953"/>
          <p:cNvPicPr preferRelativeResize="0"/>
          <p:nvPr/>
        </p:nvPicPr>
        <p:blipFill rotWithShape="1">
          <a:blip r:embed="rId3">
            <a:alphaModFix/>
          </a:blip>
          <a:srcRect b="0" l="0" r="0" t="0"/>
          <a:stretch/>
        </p:blipFill>
        <p:spPr>
          <a:xfrm>
            <a:off x="4345175" y="2383298"/>
            <a:ext cx="3118150" cy="3348726"/>
          </a:xfrm>
          <a:prstGeom prst="rect">
            <a:avLst/>
          </a:prstGeom>
          <a:noFill/>
          <a:ln>
            <a:noFill/>
          </a:ln>
        </p:spPr>
      </p:pic>
      <p:sp>
        <p:nvSpPr>
          <p:cNvPr id="298" name="Google Shape;298;g373665d42bb_0_953"/>
          <p:cNvSpPr txBox="1"/>
          <p:nvPr/>
        </p:nvSpPr>
        <p:spPr>
          <a:xfrm rot="-6943786">
            <a:off x="4062469" y="1127849"/>
            <a:ext cx="1389685" cy="162476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chemeClr val="dk1"/>
                </a:solidFill>
                <a:latin typeface="PT Sans"/>
                <a:ea typeface="PT Sans"/>
                <a:cs typeface="PT Sans"/>
                <a:sym typeface="PT Sans"/>
              </a:rPr>
              <a:t>💨</a:t>
            </a:r>
            <a:endParaRPr b="0" i="0" sz="10000" u="none" cap="none" strike="noStrike">
              <a:solidFill>
                <a:schemeClr val="dk1"/>
              </a:solidFill>
              <a:latin typeface="PT Sans"/>
              <a:ea typeface="PT Sans"/>
              <a:cs typeface="PT Sans"/>
              <a:sym typeface="PT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02" name="Shape 302"/>
        <p:cNvGrpSpPr/>
        <p:nvPr/>
      </p:nvGrpSpPr>
      <p:grpSpPr>
        <a:xfrm>
          <a:off x="0" y="0"/>
          <a:ext cx="0" cy="0"/>
          <a:chOff x="0" y="0"/>
          <a:chExt cx="0" cy="0"/>
        </a:xfrm>
      </p:grpSpPr>
      <p:grpSp>
        <p:nvGrpSpPr>
          <p:cNvPr id="303" name="Google Shape;303;g37a32548c6d_0_20"/>
          <p:cNvGrpSpPr/>
          <p:nvPr/>
        </p:nvGrpSpPr>
        <p:grpSpPr>
          <a:xfrm>
            <a:off x="3427068" y="1839774"/>
            <a:ext cx="5337851" cy="3178503"/>
            <a:chOff x="3427068" y="1839774"/>
            <a:chExt cx="5337851" cy="3178503"/>
          </a:xfrm>
        </p:grpSpPr>
        <p:sp>
          <p:nvSpPr>
            <p:cNvPr id="304" name="Google Shape;304;g37a32548c6d_0_20"/>
            <p:cNvSpPr/>
            <p:nvPr/>
          </p:nvSpPr>
          <p:spPr>
            <a:xfrm rot="-222216">
              <a:off x="3513751" y="2003597"/>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37a32548c6d_0_20"/>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06" name="Google Shape;306;g37a32548c6d_0_20"/>
          <p:cNvSpPr txBox="1"/>
          <p:nvPr>
            <p:ph idx="4294967295" type="ctrTitle"/>
          </p:nvPr>
        </p:nvSpPr>
        <p:spPr>
          <a:xfrm rot="-222216">
            <a:off x="3513750" y="2913849"/>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500" u="none" cap="none" strike="noStrike">
                <a:solidFill>
                  <a:srgbClr val="EBFFB9"/>
                </a:solidFill>
                <a:latin typeface="Arial"/>
                <a:ea typeface="Arial"/>
                <a:cs typeface="Arial"/>
                <a:sym typeface="Arial"/>
              </a:rPr>
              <a:t>Spørsmål 2: </a:t>
            </a:r>
            <a:br>
              <a:rPr b="0" i="0" lang="no-NO" sz="1500" u="none" cap="none" strike="noStrike">
                <a:solidFill>
                  <a:srgbClr val="EBFFB9"/>
                </a:solidFill>
                <a:latin typeface="Arial"/>
                <a:ea typeface="Arial"/>
                <a:cs typeface="Arial"/>
                <a:sym typeface="Arial"/>
              </a:rPr>
            </a:br>
            <a:endParaRPr b="0" i="0" sz="1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b="0" i="0" lang="no-NO" sz="2500" u="none" cap="none" strike="noStrike">
                <a:solidFill>
                  <a:srgbClr val="EBFFB9"/>
                </a:solidFill>
                <a:latin typeface="Arial"/>
                <a:ea typeface="Arial"/>
                <a:cs typeface="Arial"/>
                <a:sym typeface="Arial"/>
              </a:rPr>
              <a:t>Kan de ne</a:t>
            </a:r>
            <a:r>
              <a:rPr lang="no-NO" sz="2500">
                <a:solidFill>
                  <a:srgbClr val="EBFFB9"/>
                </a:solidFill>
              </a:rPr>
              <a:t>mn</a:t>
            </a:r>
            <a:r>
              <a:rPr b="0" i="0" lang="no-NO" sz="2500" u="none" cap="none" strike="noStrike">
                <a:solidFill>
                  <a:srgbClr val="EBFFB9"/>
                </a:solidFill>
                <a:latin typeface="Arial"/>
                <a:ea typeface="Arial"/>
                <a:cs typeface="Arial"/>
                <a:sym typeface="Arial"/>
              </a:rPr>
              <a:t>e tre ulike </a:t>
            </a:r>
            <a:r>
              <a:rPr b="0" i="1" lang="no-NO" sz="2500" u="none" cap="none" strike="noStrike">
                <a:solidFill>
                  <a:srgbClr val="EBFFB9"/>
                </a:solidFill>
                <a:latin typeface="Arial"/>
                <a:ea typeface="Arial"/>
                <a:cs typeface="Arial"/>
                <a:sym typeface="Arial"/>
              </a:rPr>
              <a:t>naturressurs</a:t>
            </a:r>
            <a:r>
              <a:rPr i="1" lang="no-NO" sz="2500">
                <a:solidFill>
                  <a:srgbClr val="EBFFB9"/>
                </a:solidFill>
              </a:rPr>
              <a:t>a</a:t>
            </a:r>
            <a:r>
              <a:rPr b="0" i="1" lang="no-NO" sz="2500" u="none" cap="none" strike="noStrike">
                <a:solidFill>
                  <a:srgbClr val="EBFFB9"/>
                </a:solidFill>
                <a:latin typeface="Arial"/>
                <a:ea typeface="Arial"/>
                <a:cs typeface="Arial"/>
                <a:sym typeface="Arial"/>
              </a:rPr>
              <a:t>r</a:t>
            </a:r>
            <a:r>
              <a:rPr b="0" i="0" lang="no-NO" sz="2500" u="none" cap="none" strike="noStrike">
                <a:solidFill>
                  <a:srgbClr val="EBFFB9"/>
                </a:solidFill>
                <a:latin typeface="Arial"/>
                <a:ea typeface="Arial"/>
                <a:cs typeface="Arial"/>
                <a:sym typeface="Arial"/>
              </a:rPr>
              <a:t>?</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307" name="Google Shape;307;g37a32548c6d_0_20"/>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1" name="Shape 311"/>
        <p:cNvGrpSpPr/>
        <p:nvPr/>
      </p:nvGrpSpPr>
      <p:grpSpPr>
        <a:xfrm>
          <a:off x="0" y="0"/>
          <a:ext cx="0" cy="0"/>
          <a:chOff x="0" y="0"/>
          <a:chExt cx="0" cy="0"/>
        </a:xfrm>
      </p:grpSpPr>
      <p:pic>
        <p:nvPicPr>
          <p:cNvPr id="312" name="Google Shape;312;g373665d42bb_0_475"/>
          <p:cNvPicPr preferRelativeResize="0"/>
          <p:nvPr/>
        </p:nvPicPr>
        <p:blipFill rotWithShape="1">
          <a:blip r:embed="rId3">
            <a:alphaModFix/>
          </a:blip>
          <a:srcRect b="21650" l="0" r="0" t="21644"/>
          <a:stretch/>
        </p:blipFill>
        <p:spPr>
          <a:xfrm>
            <a:off x="3971088" y="2506514"/>
            <a:ext cx="4249825" cy="2390525"/>
          </a:xfrm>
          <a:prstGeom prst="rect">
            <a:avLst/>
          </a:prstGeom>
          <a:noFill/>
          <a:ln>
            <a:noFill/>
          </a:ln>
        </p:spPr>
      </p:pic>
      <p:sp>
        <p:nvSpPr>
          <p:cNvPr id="313" name="Google Shape;313;g373665d42bb_0_475"/>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7" name="Shape 317"/>
        <p:cNvGrpSpPr/>
        <p:nvPr/>
      </p:nvGrpSpPr>
      <p:grpSpPr>
        <a:xfrm>
          <a:off x="0" y="0"/>
          <a:ext cx="0" cy="0"/>
          <a:chOff x="0" y="0"/>
          <a:chExt cx="0" cy="0"/>
        </a:xfrm>
      </p:grpSpPr>
      <p:sp>
        <p:nvSpPr>
          <p:cNvPr id="318" name="Google Shape;318;g373665d42bb_0_480"/>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pic>
        <p:nvPicPr>
          <p:cNvPr id="319" name="Google Shape;319;g373665d42bb_0_480"/>
          <p:cNvPicPr preferRelativeResize="0"/>
          <p:nvPr/>
        </p:nvPicPr>
        <p:blipFill rotWithShape="1">
          <a:blip r:embed="rId3">
            <a:alphaModFix/>
          </a:blip>
          <a:srcRect b="0" l="0" r="0" t="0"/>
          <a:stretch/>
        </p:blipFill>
        <p:spPr>
          <a:xfrm>
            <a:off x="7024125" y="2234475"/>
            <a:ext cx="4621776" cy="2888601"/>
          </a:xfrm>
          <a:prstGeom prst="rect">
            <a:avLst/>
          </a:prstGeom>
          <a:noFill/>
          <a:ln>
            <a:noFill/>
          </a:ln>
        </p:spPr>
      </p:pic>
      <p:sp>
        <p:nvSpPr>
          <p:cNvPr id="320" name="Google Shape;320;g373665d42bb_0_480"/>
          <p:cNvSpPr txBox="1"/>
          <p:nvPr/>
        </p:nvSpPr>
        <p:spPr>
          <a:xfrm>
            <a:off x="2327650" y="2221200"/>
            <a:ext cx="2040000" cy="24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0"/>
              <a:buFont typeface="Arial"/>
              <a:buNone/>
            </a:pPr>
            <a:r>
              <a:rPr b="0" i="0" lang="no-NO" sz="14000" u="none" cap="none" strike="noStrike">
                <a:solidFill>
                  <a:schemeClr val="dk1"/>
                </a:solidFill>
                <a:latin typeface="PT Sans"/>
                <a:ea typeface="PT Sans"/>
                <a:cs typeface="PT Sans"/>
                <a:sym typeface="PT Sans"/>
              </a:rPr>
              <a:t>🌲</a:t>
            </a:r>
            <a:endParaRPr b="0" i="0" sz="14000" u="none" cap="none" strike="noStrike">
              <a:solidFill>
                <a:schemeClr val="dk1"/>
              </a:solidFill>
              <a:latin typeface="PT Sans"/>
              <a:ea typeface="PT Sans"/>
              <a:cs typeface="PT Sans"/>
              <a:sym typeface="PT Sans"/>
            </a:endParaRPr>
          </a:p>
        </p:txBody>
      </p:sp>
      <p:sp>
        <p:nvSpPr>
          <p:cNvPr id="321" name="Google Shape;321;g373665d42bb_0_480"/>
          <p:cNvSpPr txBox="1"/>
          <p:nvPr/>
        </p:nvSpPr>
        <p:spPr>
          <a:xfrm>
            <a:off x="5680650" y="29812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25" name="Shape 325"/>
        <p:cNvGrpSpPr/>
        <p:nvPr/>
      </p:nvGrpSpPr>
      <p:grpSpPr>
        <a:xfrm>
          <a:off x="0" y="0"/>
          <a:ext cx="0" cy="0"/>
          <a:chOff x="0" y="0"/>
          <a:chExt cx="0" cy="0"/>
        </a:xfrm>
      </p:grpSpPr>
      <p:sp>
        <p:nvSpPr>
          <p:cNvPr id="326" name="Google Shape;326;g373665d42bb_0_487"/>
          <p:cNvSpPr txBox="1"/>
          <p:nvPr/>
        </p:nvSpPr>
        <p:spPr>
          <a:xfrm>
            <a:off x="3890800" y="3524125"/>
            <a:ext cx="26511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PT Sans"/>
              <a:ea typeface="PT Sans"/>
              <a:cs typeface="PT Sans"/>
              <a:sym typeface="PT Sans"/>
            </a:endParaRPr>
          </a:p>
        </p:txBody>
      </p:sp>
      <p:pic>
        <p:nvPicPr>
          <p:cNvPr id="327" name="Google Shape;327;g373665d42bb_0_487"/>
          <p:cNvPicPr preferRelativeResize="0"/>
          <p:nvPr/>
        </p:nvPicPr>
        <p:blipFill rotWithShape="1">
          <a:blip r:embed="rId3">
            <a:alphaModFix/>
          </a:blip>
          <a:srcRect b="9854" l="0" r="0" t="9865"/>
          <a:stretch/>
        </p:blipFill>
        <p:spPr>
          <a:xfrm>
            <a:off x="7213275" y="2119200"/>
            <a:ext cx="4191324" cy="2619600"/>
          </a:xfrm>
          <a:prstGeom prst="rect">
            <a:avLst/>
          </a:prstGeom>
          <a:noFill/>
          <a:ln>
            <a:noFill/>
          </a:ln>
        </p:spPr>
      </p:pic>
      <p:sp>
        <p:nvSpPr>
          <p:cNvPr id="328" name="Google Shape;328;g373665d42bb_0_487"/>
          <p:cNvSpPr txBox="1"/>
          <p:nvPr/>
        </p:nvSpPr>
        <p:spPr>
          <a:xfrm>
            <a:off x="5680650" y="2981250"/>
            <a:ext cx="8307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chemeClr val="dk1"/>
                </a:solidFill>
                <a:latin typeface="PT Sans"/>
                <a:ea typeface="PT Sans"/>
                <a:cs typeface="PT Sans"/>
                <a:sym typeface="PT Sans"/>
              </a:rPr>
              <a:t>👉</a:t>
            </a:r>
            <a:endParaRPr b="0" i="0" sz="5000" u="none" cap="none" strike="noStrike">
              <a:solidFill>
                <a:schemeClr val="dk1"/>
              </a:solidFill>
              <a:latin typeface="PT Sans"/>
              <a:ea typeface="PT Sans"/>
              <a:cs typeface="PT Sans"/>
              <a:sym typeface="PT Sans"/>
            </a:endParaRPr>
          </a:p>
        </p:txBody>
      </p:sp>
      <p:sp>
        <p:nvSpPr>
          <p:cNvPr id="329" name="Google Shape;329;g373665d42bb_0_487"/>
          <p:cNvSpPr txBox="1"/>
          <p:nvPr/>
        </p:nvSpPr>
        <p:spPr>
          <a:xfrm>
            <a:off x="2321250" y="2221200"/>
            <a:ext cx="2040000" cy="24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0"/>
              <a:buFont typeface="Arial"/>
              <a:buNone/>
            </a:pPr>
            <a:r>
              <a:rPr b="0" i="0" lang="no-NO" sz="14000" u="none" cap="none" strike="noStrike">
                <a:solidFill>
                  <a:schemeClr val="dk1"/>
                </a:solidFill>
                <a:latin typeface="PT Sans"/>
                <a:ea typeface="PT Sans"/>
                <a:cs typeface="PT Sans"/>
                <a:sym typeface="PT Sans"/>
              </a:rPr>
              <a:t>🏖️</a:t>
            </a:r>
            <a:endParaRPr b="0" i="0" sz="14000" u="none" cap="none" strike="noStrike">
              <a:solidFill>
                <a:schemeClr val="dk1"/>
              </a:solidFill>
              <a:latin typeface="PT Sans"/>
              <a:ea typeface="PT Sans"/>
              <a:cs typeface="PT Sans"/>
              <a:sym typeface="PT Sans"/>
            </a:endParaRPr>
          </a:p>
        </p:txBody>
      </p:sp>
    </p:spTree>
  </p:cSld>
  <p:clrMapOvr>
    <a:masterClrMapping/>
  </p:clrMapOvr>
</p:sld>
</file>

<file path=ppt/theme/theme1.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2020-07-02T07:36:24Z</dcterms:created>
  <dc:creator>Monika Tronsmed</dc:creator>
</cp:coreProperties>
</file>