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PT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2" roundtripDataSignature="AMtx7min8li6dJtTYbBEtSOYi9iyI0m5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TSans-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T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boldItalic.fntdata"/><Relationship Id="rId30" Type="http://schemas.openxmlformats.org/officeDocument/2006/relationships/font" Target="fonts/PTSans-italic.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ljoskole.loop.no/ressurser/pant-for-nature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a32bc4f5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37a32bc4f5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t/>
            </a:r>
            <a:endParaRPr sz="1200">
              <a:latin typeface="Courier New"/>
              <a:ea typeface="Courier New"/>
              <a:cs typeface="Courier New"/>
              <a:sym typeface="Courier New"/>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6517da368b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g36517da368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3: </a:t>
            </a:r>
            <a:r>
              <a:rPr lang="no-NO" sz="1200">
                <a:latin typeface="Courier New"/>
                <a:ea typeface="Courier New"/>
                <a:cs typeface="Courier New"/>
                <a:sym typeface="Courier New"/>
              </a:rPr>
              <a:t>Hva heter de bittesmå plastbitene det nesten er umulig å plukke opp?</a:t>
            </a:r>
            <a:endParaRPr sz="1200">
              <a:latin typeface="Courier New"/>
              <a:ea typeface="Courier New"/>
              <a:cs typeface="Courier New"/>
              <a:sym typeface="Courier New"/>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6427b140e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36427b140e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no-NO" sz="1200">
                <a:latin typeface="Courier New"/>
                <a:ea typeface="Courier New"/>
                <a:cs typeface="Courier New"/>
                <a:sym typeface="Courier New"/>
              </a:rPr>
              <a:t>Forslag til svar: </a:t>
            </a:r>
            <a:r>
              <a:rPr lang="no-NO" sz="1200">
                <a:latin typeface="Courier New"/>
                <a:ea typeface="Courier New"/>
                <a:cs typeface="Courier New"/>
                <a:sym typeface="Courier New"/>
              </a:rPr>
              <a:t>Plastbiter som er mindre enn 0,5 centimeter, kalles for mikroplast.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6517da368b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36517da368b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4: Hva kan vi alle gjøre for å bidra til at det blir litt mindre plast i naturen?</a:t>
            </a:r>
            <a:endParaRPr sz="1200">
              <a:latin typeface="Courier New"/>
              <a:ea typeface="Courier New"/>
              <a:cs typeface="Courier New"/>
              <a:sym typeface="Courier New"/>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736a0abde6_0_4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3736a0abde6_0_4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Forslag til svar: </a:t>
            </a:r>
            <a:r>
              <a:rPr lang="no-NO" sz="1200">
                <a:solidFill>
                  <a:schemeClr val="dk1"/>
                </a:solidFill>
                <a:latin typeface="Courier New"/>
                <a:ea typeface="Courier New"/>
                <a:cs typeface="Courier New"/>
                <a:sym typeface="Courier New"/>
              </a:rPr>
              <a:t>En superenkel ting vi alle kan gjøre for å sørge for at det blir mindre plast i naturen, er å pante bokser og flasker!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Noe av det aller vanligste søppelet man finner rundt omkring i verden i dag, er nemlig plastflasker. Selv om man finner plastflasker i naturen i Norge, så er det langt færre enn man finner i mange andre land. Det er fordi vi har noe, som faktisk ikke så altfor mange andre land har … Nemlig panteautomater!</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I veldig mange land er panteflasker bare verdiløst søppel, men her i Norge har vi gitt drikkeboksene og -flaskene våre en verdi. Og er det noe som er helt sikkert, så er det at folk har langt mindre lyst til å kaste fra seg noe som man kan få penger for å levere tilbake. Nettopp den ideen har gjort oss nordmenn til verdensmestere i panting. Ingen samler inn så mange flasker som vi gjør.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736a0abde6_0_6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3736a0abde6_0_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D</a:t>
            </a:r>
            <a:r>
              <a:rPr lang="no-NO" sz="1200">
                <a:solidFill>
                  <a:schemeClr val="dk1"/>
                </a:solidFill>
                <a:latin typeface="Courier New"/>
                <a:ea typeface="Courier New"/>
                <a:cs typeface="Courier New"/>
                <a:sym typeface="Courier New"/>
              </a:rPr>
              <a:t>erfor er det lille pantesymbolet her, som man finner på de fleste drikkeflasker og drikkebokser, ganske så genialt. Når avfallet har en verdi – for eksempel to eller tre kroner – får vi lyst til å levere det inn.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De siste årene har faktisk over 30 land, fra rundt omkring i hele verden, kommet hit til Norge for å lære mer om hvordan dette pantesystemet fungerer.</a:t>
            </a:r>
            <a:endParaRPr sz="1200">
              <a:latin typeface="Courier New"/>
              <a:ea typeface="Courier New"/>
              <a:cs typeface="Courier New"/>
              <a:sym typeface="Courier New"/>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736a0abde6_0_10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3736a0abde6_0_10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sz="1200">
                <a:solidFill>
                  <a:srgbClr val="224F4F"/>
                </a:solidFill>
                <a:latin typeface="Courier New"/>
                <a:ea typeface="Courier New"/>
                <a:cs typeface="Courier New"/>
                <a:sym typeface="Courier New"/>
              </a:rPr>
              <a:t>Mulig utdypning: </a:t>
            </a:r>
            <a:r>
              <a:rPr lang="no-NO" sz="1200">
                <a:solidFill>
                  <a:srgbClr val="224F4F"/>
                </a:solidFill>
                <a:latin typeface="Courier New"/>
                <a:ea typeface="Courier New"/>
                <a:cs typeface="Courier New"/>
                <a:sym typeface="Courier New"/>
              </a:rPr>
              <a:t>Slutter vi å lage og kjøpe så mange ting, vil det bli mindre plast i naturen. Det hjelper også å pante. </a:t>
            </a:r>
            <a:endParaRPr sz="1200">
              <a:solidFill>
                <a:srgbClr val="224F4F"/>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t/>
            </a:r>
            <a:endParaRPr sz="1200">
              <a:solidFill>
                <a:srgbClr val="224F4F"/>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rPr lang="no-NO" sz="1200">
                <a:solidFill>
                  <a:srgbClr val="224F4F"/>
                </a:solidFill>
                <a:latin typeface="Courier New"/>
                <a:ea typeface="Courier New"/>
                <a:cs typeface="Courier New"/>
                <a:sym typeface="Courier New"/>
              </a:rPr>
              <a:t>Ved å pante unngår vi plast i havet, samtidig som aluminiumen og plasten kan brukes på nytt. </a:t>
            </a:r>
            <a:endParaRPr sz="1200">
              <a:solidFill>
                <a:srgbClr val="224F4F"/>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t/>
            </a:r>
            <a:endParaRPr sz="1200">
              <a:solidFill>
                <a:srgbClr val="224F4F"/>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ts val="1100"/>
              <a:buFont typeface="Arial"/>
              <a:buNone/>
            </a:pPr>
            <a:r>
              <a:rPr lang="no-NO" sz="1200">
                <a:solidFill>
                  <a:srgbClr val="224F4F"/>
                </a:solidFill>
                <a:latin typeface="Courier New"/>
                <a:ea typeface="Courier New"/>
                <a:cs typeface="Courier New"/>
                <a:sym typeface="Courier New"/>
              </a:rPr>
              <a:t>Det er mye mindre forurensende å gjenbruke, enn å lage aluminium og plast fra bunnen av. </a:t>
            </a:r>
            <a:endParaRPr sz="1200">
              <a:latin typeface="Courier New"/>
              <a:ea typeface="Courier New"/>
              <a:cs typeface="Courier New"/>
              <a:sym typeface="Courier New"/>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6517da368b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36517da368b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5: Hva er klimagasser?</a:t>
            </a:r>
            <a:endParaRPr sz="1200">
              <a:latin typeface="Courier New"/>
              <a:ea typeface="Courier New"/>
              <a:cs typeface="Courier New"/>
              <a:sym typeface="Courier New"/>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7ac2b0b960_0_1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37ac2b0b960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o-NO" sz="1200">
                <a:latin typeface="Courier New"/>
                <a:ea typeface="Courier New"/>
                <a:cs typeface="Courier New"/>
                <a:sym typeface="Courier New"/>
              </a:rPr>
              <a:t>Forslag til svar: Klimagasser er gasser som endrer klimaet på jorda. Jo mer klimagasser vi slipper ut, jo varmere blir det på jordkloden.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8c8e55757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18c8e55757b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no-NO" sz="1200">
                <a:latin typeface="Courier New"/>
                <a:ea typeface="Courier New"/>
                <a:cs typeface="Courier New"/>
                <a:sym typeface="Courier New"/>
              </a:rPr>
              <a:t>Tegneoppgave: Noe man kan pante!</a:t>
            </a:r>
            <a:endParaRPr sz="1200">
              <a:latin typeface="Courier New"/>
              <a:ea typeface="Courier New"/>
              <a:cs typeface="Courier New"/>
              <a:sym typeface="Courier New"/>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7ac2b0b960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37ac2b0b960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no-NO" sz="1200">
                <a:latin typeface="Courier New"/>
                <a:ea typeface="Courier New"/>
                <a:cs typeface="Courier New"/>
                <a:sym typeface="Courier New"/>
              </a:rPr>
              <a:t>OBS til lærer:</a:t>
            </a:r>
            <a:r>
              <a:rPr lang="no-NO" sz="1200">
                <a:latin typeface="Courier New"/>
                <a:ea typeface="Courier New"/>
                <a:cs typeface="Courier New"/>
                <a:sym typeface="Courier New"/>
              </a:rPr>
              <a:t> Væske som ikke er vann må oppbevares i beholderen og leveres som farlig avfall. Sprøytespisser eller lignende puttes i en tett beholder, for eksempel en flaske med kork, som en voksen har ansvar for å håndtere. Medisiner samles og leveres på apoteket.</a:t>
            </a:r>
            <a:endParaRPr sz="1200">
              <a:latin typeface="Courier New"/>
              <a:ea typeface="Courier New"/>
              <a:cs typeface="Courier New"/>
              <a:sym typeface="Courier New"/>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7a32bc4f59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37a32bc4f59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1: Hvor mange ting ser dere nå som er laget av plast?</a:t>
            </a:r>
            <a:endParaRPr sz="1200">
              <a:latin typeface="Courier New"/>
              <a:ea typeface="Courier New"/>
              <a:cs typeface="Courier New"/>
              <a:sym typeface="Courier New"/>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62803ad9f3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362803ad9f3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no-NO" sz="1200">
                <a:latin typeface="Courier New"/>
                <a:ea typeface="Courier New"/>
                <a:cs typeface="Courier New"/>
                <a:sym typeface="Courier New"/>
              </a:rPr>
              <a:t>Til underviser:</a:t>
            </a:r>
            <a:r>
              <a:rPr lang="no-NO" sz="1200">
                <a:latin typeface="Courier New"/>
                <a:ea typeface="Courier New"/>
                <a:cs typeface="Courier New"/>
                <a:sym typeface="Courier New"/>
              </a:rPr>
              <a:t> Ønsker dere enda mer? Da anbefaler vi minidokumentaren</a:t>
            </a:r>
            <a:r>
              <a:rPr i="1" lang="no-NO" sz="1200">
                <a:latin typeface="Courier New"/>
                <a:ea typeface="Courier New"/>
                <a:cs typeface="Courier New"/>
                <a:sym typeface="Courier New"/>
              </a:rPr>
              <a:t> Pant for naturen</a:t>
            </a:r>
            <a:r>
              <a:rPr lang="no-NO" sz="1200">
                <a:latin typeface="Courier New"/>
                <a:ea typeface="Courier New"/>
                <a:cs typeface="Courier New"/>
                <a:sym typeface="Courier New"/>
              </a:rPr>
              <a:t> (spilletid 07:25), som kommer med valgfritt undervisningsopplegg): </a:t>
            </a:r>
            <a:r>
              <a:rPr lang="no-NO" sz="1200" u="sng">
                <a:solidFill>
                  <a:schemeClr val="hlink"/>
                </a:solidFill>
                <a:latin typeface="Courier New"/>
                <a:ea typeface="Courier New"/>
                <a:cs typeface="Courier New"/>
                <a:sym typeface="Courier New"/>
                <a:hlinkClick r:id="rId2"/>
              </a:rPr>
              <a:t>https://miljoskole.loop.no/ressurser/pant-for-naturen/</a:t>
            </a:r>
            <a:endParaRPr sz="1200">
              <a:latin typeface="Courier New"/>
              <a:ea typeface="Courier New"/>
              <a:cs typeface="Courier New"/>
              <a:sym typeface="Courier New"/>
            </a:endParaRPr>
          </a:p>
          <a:p>
            <a:pPr indent="0" lvl="0" marL="0" rtl="0" algn="l">
              <a:lnSpc>
                <a:spcPct val="100000"/>
              </a:lnSpc>
              <a:spcBef>
                <a:spcPts val="0"/>
              </a:spcBef>
              <a:spcAft>
                <a:spcPts val="0"/>
              </a:spcAft>
              <a:buSzPts val="1100"/>
              <a:buNone/>
            </a:pPr>
            <a:r>
              <a:rPr lang="no-NO" sz="1200">
                <a:latin typeface="Courier New"/>
                <a:ea typeface="Courier New"/>
                <a:cs typeface="Courier New"/>
                <a:sym typeface="Courier New"/>
              </a:rPr>
              <a:t> </a:t>
            </a:r>
            <a:endParaRPr sz="1200">
              <a:latin typeface="Courier New"/>
              <a:ea typeface="Courier New"/>
              <a:cs typeface="Courier New"/>
              <a:sym typeface="Courier New"/>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6517da368b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g36517da368b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ac2b0b96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37ac2b0b96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 Her ser dere eksempler på ting man ofte finner ute eller inne på skolen, som er laget i plast.</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a32bc4f59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37a32bc4f59_0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no-NO" sz="1200">
                <a:latin typeface="Courier New"/>
                <a:ea typeface="Courier New"/>
                <a:cs typeface="Courier New"/>
                <a:sym typeface="Courier New"/>
              </a:rPr>
              <a:t>Spørsmål 2: Har dere sett plastsøppel i naturen?</a:t>
            </a:r>
            <a:endParaRPr sz="1200">
              <a:latin typeface="Courier New"/>
              <a:ea typeface="Courier New"/>
              <a:cs typeface="Courier New"/>
              <a:sym typeface="Courier New"/>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736a0abde6_0_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3736a0abde6_0_3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Forslag til svar</a:t>
            </a:r>
            <a:r>
              <a:rPr lang="no-NO" sz="1200">
                <a:solidFill>
                  <a:schemeClr val="dk1"/>
                </a:solidFill>
                <a:latin typeface="Courier New"/>
                <a:ea typeface="Courier New"/>
                <a:cs typeface="Courier New"/>
                <a:sym typeface="Courier New"/>
              </a:rPr>
              <a:t>: Her i Norge så er vi ganske heldige som har et så godt avfallssystem. Vi som bor her kan bare gå ut av huset, legge søppelet vårt i noen dunker og så kommer det noen og tar seg av det. Og det er det.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736a0abde6_0_8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3736a0abde6_0_8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Selv om avfallssystemet i Norge fungerer bedre enn i veldig mange land, havner søppel i naturen her også. Plastsøppel er ekstra skadelig for dyr og natur, siden den blir i naturen, nesten for evig. Den brytes heller opp i mindre biter som til slutt er helt umulige å plukke opp. Det er uklart om mikroplast noen gang forsvinner helt fra naturen.</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Absolutt alt vi bruker og kjøper, blir før eller siden til søppel. Jo mer vi kjøper, jo mer søppel blir det. Mye av det som lages og kjøpes i dag, er av plast. </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736a0abde6_0_9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3736a0abde6_0_9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no-NO" sz="1200">
                <a:latin typeface="Courier New"/>
                <a:ea typeface="Courier New"/>
                <a:cs typeface="Courier New"/>
                <a:sym typeface="Courier New"/>
              </a:rPr>
              <a:t>En plastpose kan bli liggende i naturen i opptil 20 år.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7ac2b0b960_0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37ac2b0b960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no-NO" sz="1200">
                <a:solidFill>
                  <a:schemeClr val="dk1"/>
                </a:solidFill>
                <a:latin typeface="Courier New"/>
                <a:ea typeface="Courier New"/>
                <a:cs typeface="Courier New"/>
                <a:sym typeface="Courier New"/>
              </a:rPr>
              <a:t>En chipspose - med aluminium inni - kan bli liggende i naturen i opptil 200 år.</a:t>
            </a:r>
            <a:endParaRPr sz="1200">
              <a:solidFill>
                <a:schemeClr val="dk1"/>
              </a:solidFill>
              <a:latin typeface="Courier New"/>
              <a:ea typeface="Courier New"/>
              <a:cs typeface="Courier New"/>
              <a:sym typeface="Courier New"/>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7ac2b0b960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37ac2b0b960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o-NO" sz="1200">
                <a:solidFill>
                  <a:schemeClr val="dk1"/>
                </a:solidFill>
                <a:latin typeface="Courier New"/>
                <a:ea typeface="Courier New"/>
                <a:cs typeface="Courier New"/>
                <a:sym typeface="Courier New"/>
              </a:rPr>
              <a:t>En drikkeflaske kan bli liggende i naturen i opptil 500 år!</a:t>
            </a:r>
            <a:endParaRPr sz="1200">
              <a:solidFill>
                <a:schemeClr val="dk1"/>
              </a:solidFill>
              <a:latin typeface="Courier New"/>
              <a:ea typeface="Courier New"/>
              <a:cs typeface="Courier New"/>
              <a:sym typeface="Courier New"/>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22.png"/><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22.png"/><Relationship Id="rId4"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46" name="Shape 46"/>
        <p:cNvGrpSpPr/>
        <p:nvPr/>
      </p:nvGrpSpPr>
      <p:grpSpPr>
        <a:xfrm>
          <a:off x="0" y="0"/>
          <a:ext cx="0" cy="0"/>
          <a:chOff x="0" y="0"/>
          <a:chExt cx="0" cy="0"/>
        </a:xfrm>
      </p:grpSpPr>
      <p:sp>
        <p:nvSpPr>
          <p:cNvPr id="47" name="Google Shape;47;g16f4699036e_0_145"/>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16f4699036e_0_145"/>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9" name="Google Shape;49;g16f4699036e_0_145"/>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50" name="Shape 50"/>
        <p:cNvGrpSpPr/>
        <p:nvPr/>
      </p:nvGrpSpPr>
      <p:grpSpPr>
        <a:xfrm>
          <a:off x="0" y="0"/>
          <a:ext cx="0" cy="0"/>
          <a:chOff x="0" y="0"/>
          <a:chExt cx="0" cy="0"/>
        </a:xfrm>
      </p:grpSpPr>
      <p:sp>
        <p:nvSpPr>
          <p:cNvPr id="51" name="Google Shape;51;p14"/>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 name="Google Shape;52;p14"/>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53" name="Shape 53"/>
        <p:cNvGrpSpPr/>
        <p:nvPr/>
      </p:nvGrpSpPr>
      <p:grpSpPr>
        <a:xfrm>
          <a:off x="0" y="0"/>
          <a:ext cx="0" cy="0"/>
          <a:chOff x="0" y="0"/>
          <a:chExt cx="0" cy="0"/>
        </a:xfrm>
      </p:grpSpPr>
      <p:sp>
        <p:nvSpPr>
          <p:cNvPr id="54" name="Google Shape;54;p1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5" name="Google Shape;55;p1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56" name="Google Shape;56;p17"/>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57" name="Shape 57"/>
        <p:cNvGrpSpPr/>
        <p:nvPr/>
      </p:nvGrpSpPr>
      <p:grpSpPr>
        <a:xfrm>
          <a:off x="0" y="0"/>
          <a:ext cx="0" cy="0"/>
          <a:chOff x="0" y="0"/>
          <a:chExt cx="0" cy="0"/>
        </a:xfrm>
      </p:grpSpPr>
      <p:sp>
        <p:nvSpPr>
          <p:cNvPr id="58" name="Google Shape;58;p18"/>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59" name="Google Shape;59;p18"/>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60" name="Google Shape;60;p18"/>
          <p:cNvPicPr preferRelativeResize="0"/>
          <p:nvPr/>
        </p:nvPicPr>
        <p:blipFill rotWithShape="1">
          <a:blip r:embed="rId2">
            <a:alphaModFix/>
          </a:blip>
          <a:srcRect b="2544" l="28514" r="5619" t="1991"/>
          <a:stretch/>
        </p:blipFill>
        <p:spPr>
          <a:xfrm>
            <a:off x="8285971" y="0"/>
            <a:ext cx="3906031" cy="6858000"/>
          </a:xfrm>
          <a:prstGeom prst="rect">
            <a:avLst/>
          </a:prstGeom>
          <a:noFill/>
          <a:ln>
            <a:noFill/>
          </a:ln>
        </p:spPr>
      </p:pic>
      <p:sp>
        <p:nvSpPr>
          <p:cNvPr id="61" name="Google Shape;61;p18"/>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62" name="Google Shape;62;p18"/>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63" name="Shape 63"/>
        <p:cNvGrpSpPr/>
        <p:nvPr/>
      </p:nvGrpSpPr>
      <p:grpSpPr>
        <a:xfrm>
          <a:off x="0" y="0"/>
          <a:ext cx="0" cy="0"/>
          <a:chOff x="0" y="0"/>
          <a:chExt cx="0" cy="0"/>
        </a:xfrm>
      </p:grpSpPr>
      <p:sp>
        <p:nvSpPr>
          <p:cNvPr id="64" name="Google Shape;64;p19"/>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5" name="Google Shape;65;p19"/>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66" name="Google Shape;66;p19"/>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7" name="Google Shape;67;p19"/>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8" name="Google Shape;68;p19"/>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69" name="Google Shape;69;p19"/>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70" name="Shape 70"/>
        <p:cNvGrpSpPr/>
        <p:nvPr/>
      </p:nvGrpSpPr>
      <p:grpSpPr>
        <a:xfrm>
          <a:off x="0" y="0"/>
          <a:ext cx="0" cy="0"/>
          <a:chOff x="0" y="0"/>
          <a:chExt cx="0" cy="0"/>
        </a:xfrm>
      </p:grpSpPr>
      <p:sp>
        <p:nvSpPr>
          <p:cNvPr id="71" name="Google Shape;71;p2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72" name="Google Shape;72;p2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73" name="Google Shape;73;p2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74" name="Shape 74"/>
        <p:cNvGrpSpPr/>
        <p:nvPr/>
      </p:nvGrpSpPr>
      <p:grpSpPr>
        <a:xfrm>
          <a:off x="0" y="0"/>
          <a:ext cx="0" cy="0"/>
          <a:chOff x="0" y="0"/>
          <a:chExt cx="0" cy="0"/>
        </a:xfrm>
      </p:grpSpPr>
      <p:sp>
        <p:nvSpPr>
          <p:cNvPr id="75" name="Google Shape;75;p23"/>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76" name="Google Shape;76;p23"/>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3"/>
          <p:cNvSpPr/>
          <p:nvPr>
            <p:ph idx="2" type="pic"/>
          </p:nvPr>
        </p:nvSpPr>
        <p:spPr>
          <a:xfrm>
            <a:off x="6096000" y="0"/>
            <a:ext cx="6096000" cy="6858000"/>
          </a:xfrm>
          <a:prstGeom prst="rect">
            <a:avLst/>
          </a:prstGeom>
          <a:solidFill>
            <a:srgbClr val="A5A5A5"/>
          </a:solidFill>
          <a:ln>
            <a:noFill/>
          </a:ln>
        </p:spPr>
      </p:sp>
      <p:sp>
        <p:nvSpPr>
          <p:cNvPr id="79" name="Google Shape;79;p23"/>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80" name="Shape 80"/>
        <p:cNvGrpSpPr/>
        <p:nvPr/>
      </p:nvGrpSpPr>
      <p:grpSpPr>
        <a:xfrm>
          <a:off x="0" y="0"/>
          <a:ext cx="0" cy="0"/>
          <a:chOff x="0" y="0"/>
          <a:chExt cx="0" cy="0"/>
        </a:xfrm>
      </p:grpSpPr>
      <p:sp>
        <p:nvSpPr>
          <p:cNvPr id="81" name="Google Shape;81;p24"/>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83" name="Shape 83"/>
        <p:cNvGrpSpPr/>
        <p:nvPr/>
      </p:nvGrpSpPr>
      <p:grpSpPr>
        <a:xfrm>
          <a:off x="0" y="0"/>
          <a:ext cx="0" cy="0"/>
          <a:chOff x="0" y="0"/>
          <a:chExt cx="0" cy="0"/>
        </a:xfrm>
      </p:grpSpPr>
      <p:sp>
        <p:nvSpPr>
          <p:cNvPr id="84" name="Google Shape;84;p25"/>
          <p:cNvSpPr txBox="1"/>
          <p:nvPr/>
        </p:nvSpPr>
        <p:spPr>
          <a:xfrm>
            <a:off x="292781" y="131280"/>
            <a:ext cx="986100" cy="393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5" name="Google Shape;85;p2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87" name="Google Shape;87;p2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88" name="Shape 88"/>
        <p:cNvGrpSpPr/>
        <p:nvPr/>
      </p:nvGrpSpPr>
      <p:grpSpPr>
        <a:xfrm>
          <a:off x="0" y="0"/>
          <a:ext cx="0" cy="0"/>
          <a:chOff x="0" y="0"/>
          <a:chExt cx="0" cy="0"/>
        </a:xfrm>
      </p:grpSpPr>
      <p:sp>
        <p:nvSpPr>
          <p:cNvPr id="89" name="Google Shape;89;p26"/>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0" name="Google Shape;90;p26"/>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1" name="Google Shape;91;p26"/>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3" name="Shape 13"/>
        <p:cNvGrpSpPr/>
        <p:nvPr/>
      </p:nvGrpSpPr>
      <p:grpSpPr>
        <a:xfrm>
          <a:off x="0" y="0"/>
          <a:ext cx="0" cy="0"/>
          <a:chOff x="0" y="0"/>
          <a:chExt cx="0" cy="0"/>
        </a:xfrm>
      </p:grpSpPr>
      <p:sp>
        <p:nvSpPr>
          <p:cNvPr id="14" name="Google Shape;14;p3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3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92" name="Shape 92"/>
        <p:cNvGrpSpPr/>
        <p:nvPr/>
      </p:nvGrpSpPr>
      <p:grpSpPr>
        <a:xfrm>
          <a:off x="0" y="0"/>
          <a:ext cx="0" cy="0"/>
          <a:chOff x="0" y="0"/>
          <a:chExt cx="0" cy="0"/>
        </a:xfrm>
      </p:grpSpPr>
      <p:sp>
        <p:nvSpPr>
          <p:cNvPr id="93" name="Google Shape;93;p27"/>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4" name="Google Shape;94;p27"/>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95" name="Google Shape;95;p27"/>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7"/>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27"/>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98" name="Shape 98"/>
        <p:cNvGrpSpPr/>
        <p:nvPr/>
      </p:nvGrpSpPr>
      <p:grpSpPr>
        <a:xfrm>
          <a:off x="0" y="0"/>
          <a:ext cx="0" cy="0"/>
          <a:chOff x="0" y="0"/>
          <a:chExt cx="0" cy="0"/>
        </a:xfrm>
      </p:grpSpPr>
      <p:sp>
        <p:nvSpPr>
          <p:cNvPr id="99" name="Google Shape;99;p28"/>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0" name="Google Shape;100;p28"/>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01" name="Google Shape;101;p28"/>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102" name="Shape 102"/>
        <p:cNvGrpSpPr/>
        <p:nvPr/>
      </p:nvGrpSpPr>
      <p:grpSpPr>
        <a:xfrm>
          <a:off x="0" y="0"/>
          <a:ext cx="0" cy="0"/>
          <a:chOff x="0" y="0"/>
          <a:chExt cx="0" cy="0"/>
        </a:xfrm>
      </p:grpSpPr>
      <p:sp>
        <p:nvSpPr>
          <p:cNvPr id="103" name="Google Shape;103;p29"/>
          <p:cNvSpPr/>
          <p:nvPr>
            <p:ph idx="2" type="pic"/>
          </p:nvPr>
        </p:nvSpPr>
        <p:spPr>
          <a:xfrm>
            <a:off x="0" y="0"/>
            <a:ext cx="12192000" cy="6858000"/>
          </a:xfrm>
          <a:prstGeom prst="rect">
            <a:avLst/>
          </a:prstGeom>
          <a:solidFill>
            <a:srgbClr val="A5A5A5"/>
          </a:solidFill>
          <a:ln>
            <a:noFill/>
          </a:ln>
        </p:spPr>
      </p:sp>
      <p:sp>
        <p:nvSpPr>
          <p:cNvPr id="104" name="Google Shape;104;p29"/>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105" name="Shape 105"/>
        <p:cNvGrpSpPr/>
        <p:nvPr/>
      </p:nvGrpSpPr>
      <p:grpSpPr>
        <a:xfrm>
          <a:off x="0" y="0"/>
          <a:ext cx="0" cy="0"/>
          <a:chOff x="0" y="0"/>
          <a:chExt cx="0" cy="0"/>
        </a:xfrm>
      </p:grpSpPr>
      <p:sp>
        <p:nvSpPr>
          <p:cNvPr id="106" name="Google Shape;106;p31"/>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107" name="Google Shape;107;p31"/>
          <p:cNvPicPr preferRelativeResize="0"/>
          <p:nvPr/>
        </p:nvPicPr>
        <p:blipFill rotWithShape="1">
          <a:blip r:embed="rId2">
            <a:alphaModFix/>
          </a:blip>
          <a:srcRect b="10899" l="792" r="1533" t="22300"/>
          <a:stretch/>
        </p:blipFill>
        <p:spPr>
          <a:xfrm>
            <a:off x="4153989" y="1"/>
            <a:ext cx="8038009" cy="6872569"/>
          </a:xfrm>
          <a:prstGeom prst="rect">
            <a:avLst/>
          </a:prstGeom>
          <a:noFill/>
          <a:ln>
            <a:noFill/>
          </a:ln>
        </p:spPr>
      </p:pic>
      <p:sp>
        <p:nvSpPr>
          <p:cNvPr id="108" name="Google Shape;108;p31"/>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09" name="Google Shape;109;p31"/>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10" name="Google Shape;110;p31"/>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111" name="Shape 111"/>
        <p:cNvGrpSpPr/>
        <p:nvPr/>
      </p:nvGrpSpPr>
      <p:grpSpPr>
        <a:xfrm>
          <a:off x="0" y="0"/>
          <a:ext cx="0" cy="0"/>
          <a:chOff x="0" y="0"/>
          <a:chExt cx="0" cy="0"/>
        </a:xfrm>
      </p:grpSpPr>
      <p:sp>
        <p:nvSpPr>
          <p:cNvPr id="112" name="Google Shape;112;p32"/>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3" name="Google Shape;113;p32"/>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114" name="Google Shape;114;p32"/>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115" name="Google Shape;115;p32"/>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116" name="Shape 116"/>
        <p:cNvGrpSpPr/>
        <p:nvPr/>
      </p:nvGrpSpPr>
      <p:grpSpPr>
        <a:xfrm>
          <a:off x="0" y="0"/>
          <a:ext cx="0" cy="0"/>
          <a:chOff x="0" y="0"/>
          <a:chExt cx="0" cy="0"/>
        </a:xfrm>
      </p:grpSpPr>
      <p:sp>
        <p:nvSpPr>
          <p:cNvPr id="117" name="Google Shape;117;p3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18" name="Google Shape;118;p33"/>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119" name="Shape 119"/>
        <p:cNvGrpSpPr/>
        <p:nvPr/>
      </p:nvGrpSpPr>
      <p:grpSpPr>
        <a:xfrm>
          <a:off x="0" y="0"/>
          <a:ext cx="0" cy="0"/>
          <a:chOff x="0" y="0"/>
          <a:chExt cx="0" cy="0"/>
        </a:xfrm>
      </p:grpSpPr>
      <p:pic>
        <p:nvPicPr>
          <p:cNvPr id="120" name="Google Shape;120;p34"/>
          <p:cNvPicPr preferRelativeResize="0"/>
          <p:nvPr/>
        </p:nvPicPr>
        <p:blipFill rotWithShape="1">
          <a:blip r:embed="rId2">
            <a:alphaModFix/>
          </a:blip>
          <a:srcRect b="0" l="0" r="55057" t="0"/>
          <a:stretch/>
        </p:blipFill>
        <p:spPr>
          <a:xfrm>
            <a:off x="8198400" y="106634"/>
            <a:ext cx="3906031" cy="6659302"/>
          </a:xfrm>
          <a:prstGeom prst="rect">
            <a:avLst/>
          </a:prstGeom>
          <a:noFill/>
          <a:ln>
            <a:noFill/>
          </a:ln>
        </p:spPr>
      </p:pic>
      <p:pic>
        <p:nvPicPr>
          <p:cNvPr id="121" name="Google Shape;121;p34"/>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122" name="Google Shape;122;p34"/>
          <p:cNvPicPr preferRelativeResize="0"/>
          <p:nvPr/>
        </p:nvPicPr>
        <p:blipFill rotWithShape="1">
          <a:blip r:embed="rId3">
            <a:alphaModFix/>
          </a:blip>
          <a:srcRect b="18276" l="0" r="0" t="12856"/>
          <a:stretch/>
        </p:blipFill>
        <p:spPr>
          <a:xfrm>
            <a:off x="87570" y="99133"/>
            <a:ext cx="7965195" cy="6645163"/>
          </a:xfrm>
          <a:prstGeom prst="rect">
            <a:avLst/>
          </a:prstGeom>
          <a:noFill/>
          <a:ln>
            <a:noFill/>
          </a:ln>
        </p:spPr>
      </p:pic>
      <p:pic>
        <p:nvPicPr>
          <p:cNvPr descr="Et bilde som inneholder natur, flygende, utendørs, fugl&#10;&#10;Automatisk generert beskrivelse" id="123" name="Google Shape;123;p34"/>
          <p:cNvPicPr preferRelativeResize="0"/>
          <p:nvPr/>
        </p:nvPicPr>
        <p:blipFill rotWithShape="1">
          <a:blip r:embed="rId4">
            <a:alphaModFix/>
          </a:blip>
          <a:srcRect b="1887" l="30212" r="0" t="318"/>
          <a:stretch/>
        </p:blipFill>
        <p:spPr>
          <a:xfrm>
            <a:off x="8196224" y="113702"/>
            <a:ext cx="3906031" cy="663059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124" name="Shape 124"/>
        <p:cNvGrpSpPr/>
        <p:nvPr/>
      </p:nvGrpSpPr>
      <p:grpSpPr>
        <a:xfrm>
          <a:off x="0" y="0"/>
          <a:ext cx="0" cy="0"/>
          <a:chOff x="0" y="0"/>
          <a:chExt cx="0" cy="0"/>
        </a:xfrm>
      </p:grpSpPr>
      <p:sp>
        <p:nvSpPr>
          <p:cNvPr id="125" name="Google Shape;125;p35"/>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26" name="Google Shape;126;p35"/>
          <p:cNvGrpSpPr/>
          <p:nvPr/>
        </p:nvGrpSpPr>
        <p:grpSpPr>
          <a:xfrm>
            <a:off x="5841046" y="5235360"/>
            <a:ext cx="509576" cy="256748"/>
            <a:chOff x="11790759" y="10525607"/>
            <a:chExt cx="802482" cy="404328"/>
          </a:xfrm>
        </p:grpSpPr>
        <p:pic>
          <p:nvPicPr>
            <p:cNvPr id="127" name="Google Shape;127;p35"/>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128" name="Google Shape;128;p35"/>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129" name="Google Shape;129;p35"/>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37"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p:cSld name="Bare tittel">
    <p:spTree>
      <p:nvGrpSpPr>
        <p:cNvPr id="138" name="Shape 138"/>
        <p:cNvGrpSpPr/>
        <p:nvPr/>
      </p:nvGrpSpPr>
      <p:grpSpPr>
        <a:xfrm>
          <a:off x="0" y="0"/>
          <a:ext cx="0" cy="0"/>
          <a:chOff x="0" y="0"/>
          <a:chExt cx="0" cy="0"/>
        </a:xfrm>
      </p:grpSpPr>
      <p:sp>
        <p:nvSpPr>
          <p:cNvPr id="139" name="Google Shape;139;g362803ad9f3_0_21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0" name="Google Shape;140;g362803ad9f3_0_21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6" name="Shape 16"/>
        <p:cNvGrpSpPr/>
        <p:nvPr/>
      </p:nvGrpSpPr>
      <p:grpSpPr>
        <a:xfrm>
          <a:off x="0" y="0"/>
          <a:ext cx="0" cy="0"/>
          <a:chOff x="0" y="0"/>
          <a:chExt cx="0" cy="0"/>
        </a:xfrm>
      </p:grpSpPr>
      <p:pic>
        <p:nvPicPr>
          <p:cNvPr id="17" name="Google Shape;17;p13"/>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8" name="Google Shape;18;p13"/>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2" showMasterSp="0">
  <p:cSld name="Logo og illustrasjon 2">
    <p:spTree>
      <p:nvGrpSpPr>
        <p:cNvPr id="141" name="Shape 141"/>
        <p:cNvGrpSpPr/>
        <p:nvPr/>
      </p:nvGrpSpPr>
      <p:grpSpPr>
        <a:xfrm>
          <a:off x="0" y="0"/>
          <a:ext cx="0" cy="0"/>
          <a:chOff x="0" y="0"/>
          <a:chExt cx="0" cy="0"/>
        </a:xfrm>
      </p:grpSpPr>
      <p:pic>
        <p:nvPicPr>
          <p:cNvPr id="142" name="Google Shape;142;g362803ad9f3_0_218"/>
          <p:cNvPicPr preferRelativeResize="0"/>
          <p:nvPr/>
        </p:nvPicPr>
        <p:blipFill rotWithShape="1">
          <a:blip r:embed="rId2">
            <a:alphaModFix/>
          </a:blip>
          <a:srcRect b="0" l="0" r="0" t="0"/>
          <a:stretch/>
        </p:blipFill>
        <p:spPr>
          <a:xfrm>
            <a:off x="2095998" y="1982784"/>
            <a:ext cx="2128340" cy="2413849"/>
          </a:xfrm>
          <a:prstGeom prst="rect">
            <a:avLst/>
          </a:prstGeom>
          <a:noFill/>
          <a:ln>
            <a:noFill/>
          </a:ln>
        </p:spPr>
      </p:pic>
      <p:pic>
        <p:nvPicPr>
          <p:cNvPr id="143" name="Google Shape;143;g362803ad9f3_0_218"/>
          <p:cNvPicPr preferRelativeResize="0"/>
          <p:nvPr/>
        </p:nvPicPr>
        <p:blipFill rotWithShape="1">
          <a:blip r:embed="rId3">
            <a:alphaModFix/>
          </a:blip>
          <a:srcRect b="0" l="0" r="0" t="0"/>
          <a:stretch/>
        </p:blipFill>
        <p:spPr>
          <a:xfrm>
            <a:off x="4538517" y="369573"/>
            <a:ext cx="6172900" cy="5892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44" name="Shape 144"/>
        <p:cNvGrpSpPr/>
        <p:nvPr/>
      </p:nvGrpSpPr>
      <p:grpSpPr>
        <a:xfrm>
          <a:off x="0" y="0"/>
          <a:ext cx="0" cy="0"/>
          <a:chOff x="0" y="0"/>
          <a:chExt cx="0" cy="0"/>
        </a:xfrm>
      </p:grpSpPr>
      <p:sp>
        <p:nvSpPr>
          <p:cNvPr id="145" name="Google Shape;145;g362803ad9f3_0_221"/>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46" name="Google Shape;146;g362803ad9f3_0_221"/>
          <p:cNvGrpSpPr/>
          <p:nvPr/>
        </p:nvGrpSpPr>
        <p:grpSpPr>
          <a:xfrm>
            <a:off x="5841046" y="5235360"/>
            <a:ext cx="509575" cy="256749"/>
            <a:chOff x="11790759" y="10525607"/>
            <a:chExt cx="802481" cy="404329"/>
          </a:xfrm>
        </p:grpSpPr>
        <p:pic>
          <p:nvPicPr>
            <p:cNvPr id="147" name="Google Shape;147;g362803ad9f3_0_221"/>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148" name="Google Shape;148;g362803ad9f3_0_221"/>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149" name="Google Shape;149;g362803ad9f3_0_221"/>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0" name="Google Shape;150;g362803ad9f3_0_221"/>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151" name="Shape 151"/>
        <p:cNvGrpSpPr/>
        <p:nvPr/>
      </p:nvGrpSpPr>
      <p:grpSpPr>
        <a:xfrm>
          <a:off x="0" y="0"/>
          <a:ext cx="0" cy="0"/>
          <a:chOff x="0" y="0"/>
          <a:chExt cx="0" cy="0"/>
        </a:xfrm>
      </p:grpSpPr>
      <p:sp>
        <p:nvSpPr>
          <p:cNvPr id="152" name="Google Shape;152;g362803ad9f3_0_228"/>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153" name="Google Shape;153;g362803ad9f3_0_228"/>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362803ad9f3_0_228"/>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155" name="Shape 155"/>
        <p:cNvGrpSpPr/>
        <p:nvPr/>
      </p:nvGrpSpPr>
      <p:grpSpPr>
        <a:xfrm>
          <a:off x="0" y="0"/>
          <a:ext cx="0" cy="0"/>
          <a:chOff x="0" y="0"/>
          <a:chExt cx="0" cy="0"/>
        </a:xfrm>
      </p:grpSpPr>
      <p:sp>
        <p:nvSpPr>
          <p:cNvPr id="156" name="Google Shape;156;g362803ad9f3_0_232"/>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7" name="Google Shape;157;g362803ad9f3_0_232"/>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158" name="Google Shape;158;g362803ad9f3_0_232"/>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159" name="Shape 159"/>
        <p:cNvGrpSpPr/>
        <p:nvPr/>
      </p:nvGrpSpPr>
      <p:grpSpPr>
        <a:xfrm>
          <a:off x="0" y="0"/>
          <a:ext cx="0" cy="0"/>
          <a:chOff x="0" y="0"/>
          <a:chExt cx="0" cy="0"/>
        </a:xfrm>
      </p:grpSpPr>
      <p:sp>
        <p:nvSpPr>
          <p:cNvPr id="160" name="Google Shape;160;g362803ad9f3_0_236"/>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362803ad9f3_0_236"/>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2" name="Google Shape;162;g362803ad9f3_0_236"/>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163" name="Shape 163"/>
        <p:cNvGrpSpPr/>
        <p:nvPr/>
      </p:nvGrpSpPr>
      <p:grpSpPr>
        <a:xfrm>
          <a:off x="0" y="0"/>
          <a:ext cx="0" cy="0"/>
          <a:chOff x="0" y="0"/>
          <a:chExt cx="0" cy="0"/>
        </a:xfrm>
      </p:grpSpPr>
      <p:sp>
        <p:nvSpPr>
          <p:cNvPr id="164" name="Google Shape;164;g362803ad9f3_0_24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362803ad9f3_0_24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66" name="Google Shape;166;g362803ad9f3_0_24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167" name="Shape 167"/>
        <p:cNvGrpSpPr/>
        <p:nvPr/>
      </p:nvGrpSpPr>
      <p:grpSpPr>
        <a:xfrm>
          <a:off x="0" y="0"/>
          <a:ext cx="0" cy="0"/>
          <a:chOff x="0" y="0"/>
          <a:chExt cx="0" cy="0"/>
        </a:xfrm>
      </p:grpSpPr>
      <p:sp>
        <p:nvSpPr>
          <p:cNvPr id="168" name="Google Shape;168;g362803ad9f3_0_24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362803ad9f3_0_24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0" name="Google Shape;170;g362803ad9f3_0_24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2">
  <p:cSld name="AUTOLAYOUT_2">
    <p:bg>
      <p:bgPr>
        <a:solidFill>
          <a:srgbClr val="FFFFFF"/>
        </a:solidFill>
      </p:bgPr>
    </p:bg>
    <p:spTree>
      <p:nvGrpSpPr>
        <p:cNvPr id="171" name="Shape 171"/>
        <p:cNvGrpSpPr/>
        <p:nvPr/>
      </p:nvGrpSpPr>
      <p:grpSpPr>
        <a:xfrm>
          <a:off x="0" y="0"/>
          <a:ext cx="0" cy="0"/>
          <a:chOff x="0" y="0"/>
          <a:chExt cx="0" cy="0"/>
        </a:xfrm>
      </p:grpSpPr>
      <p:sp>
        <p:nvSpPr>
          <p:cNvPr id="172" name="Google Shape;172;g362803ad9f3_0_248"/>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362803ad9f3_0_248"/>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174" name="Google Shape;174;g362803ad9f3_0_248"/>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sjon og tekst" showMasterSp="0">
  <p:cSld name="Illustrasjon og tekst">
    <p:spTree>
      <p:nvGrpSpPr>
        <p:cNvPr id="175" name="Shape 175"/>
        <p:cNvGrpSpPr/>
        <p:nvPr/>
      </p:nvGrpSpPr>
      <p:grpSpPr>
        <a:xfrm>
          <a:off x="0" y="0"/>
          <a:ext cx="0" cy="0"/>
          <a:chOff x="0" y="0"/>
          <a:chExt cx="0" cy="0"/>
        </a:xfrm>
      </p:grpSpPr>
      <p:sp>
        <p:nvSpPr>
          <p:cNvPr id="176" name="Google Shape;176;g362803ad9f3_0_252"/>
          <p:cNvSpPr txBox="1"/>
          <p:nvPr>
            <p:ph idx="1" type="body"/>
          </p:nvPr>
        </p:nvSpPr>
        <p:spPr>
          <a:xfrm>
            <a:off x="7039429" y="2507932"/>
            <a:ext cx="4283400" cy="2964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415"/>
              <a:buFont typeface="Arial"/>
              <a:buNone/>
              <a:defRPr sz="2415">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7" name="Google Shape;177;g362803ad9f3_0_252"/>
          <p:cNvPicPr preferRelativeResize="0"/>
          <p:nvPr/>
        </p:nvPicPr>
        <p:blipFill rotWithShape="1">
          <a:blip r:embed="rId2">
            <a:alphaModFix/>
          </a:blip>
          <a:srcRect b="0" l="0" r="0" t="0"/>
          <a:stretch/>
        </p:blipFill>
        <p:spPr>
          <a:xfrm>
            <a:off x="595086" y="0"/>
            <a:ext cx="6979630" cy="666205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en kolonne">
  <p:cSld name="Bullets, en kolonne">
    <p:spTree>
      <p:nvGrpSpPr>
        <p:cNvPr id="178" name="Shape 178"/>
        <p:cNvGrpSpPr/>
        <p:nvPr/>
      </p:nvGrpSpPr>
      <p:grpSpPr>
        <a:xfrm>
          <a:off x="0" y="0"/>
          <a:ext cx="0" cy="0"/>
          <a:chOff x="0" y="0"/>
          <a:chExt cx="0" cy="0"/>
        </a:xfrm>
      </p:grpSpPr>
      <p:sp>
        <p:nvSpPr>
          <p:cNvPr id="179" name="Google Shape;179;g362803ad9f3_0_25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80" name="Google Shape;180;g362803ad9f3_0_25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81" name="Google Shape;181;g362803ad9f3_0_255"/>
          <p:cNvSpPr txBox="1"/>
          <p:nvPr>
            <p:ph idx="1" type="body"/>
          </p:nvPr>
        </p:nvSpPr>
        <p:spPr>
          <a:xfrm>
            <a:off x="2516981" y="2281622"/>
            <a:ext cx="7177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10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mørk" showMasterSp="0">
  <p:cSld name="Avslutning mørk">
    <p:bg>
      <p:bgPr>
        <a:solidFill>
          <a:schemeClr val="dk2"/>
        </a:solidFill>
      </p:bgPr>
    </p:bg>
    <p:spTree>
      <p:nvGrpSpPr>
        <p:cNvPr id="19" name="Shape 19"/>
        <p:cNvGrpSpPr/>
        <p:nvPr/>
      </p:nvGrpSpPr>
      <p:grpSpPr>
        <a:xfrm>
          <a:off x="0" y="0"/>
          <a:ext cx="0" cy="0"/>
          <a:chOff x="0" y="0"/>
          <a:chExt cx="0" cy="0"/>
        </a:xfrm>
      </p:grpSpPr>
      <p:sp>
        <p:nvSpPr>
          <p:cNvPr id="20" name="Google Shape;20;p20"/>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1" name="Google Shape;21;p20"/>
          <p:cNvGrpSpPr/>
          <p:nvPr/>
        </p:nvGrpSpPr>
        <p:grpSpPr>
          <a:xfrm>
            <a:off x="5841046" y="5235360"/>
            <a:ext cx="509576" cy="256748"/>
            <a:chOff x="11790759" y="10525607"/>
            <a:chExt cx="802482" cy="404328"/>
          </a:xfrm>
        </p:grpSpPr>
        <p:pic>
          <p:nvPicPr>
            <p:cNvPr id="22" name="Google Shape;22;p20"/>
            <p:cNvPicPr preferRelativeResize="0"/>
            <p:nvPr/>
          </p:nvPicPr>
          <p:blipFill rotWithShape="1">
            <a:blip r:embed="rId2">
              <a:alphaModFix/>
            </a:blip>
            <a:srcRect b="0" l="0" r="0" t="0"/>
            <a:stretch/>
          </p:blipFill>
          <p:spPr>
            <a:xfrm>
              <a:off x="11790759" y="10525607"/>
              <a:ext cx="401241" cy="404328"/>
            </a:xfrm>
            <a:prstGeom prst="rect">
              <a:avLst/>
            </a:prstGeom>
            <a:noFill/>
            <a:ln>
              <a:noFill/>
            </a:ln>
          </p:spPr>
        </p:pic>
        <p:pic>
          <p:nvPicPr>
            <p:cNvPr id="23" name="Google Shape;23;p20"/>
            <p:cNvPicPr preferRelativeResize="0"/>
            <p:nvPr/>
          </p:nvPicPr>
          <p:blipFill rotWithShape="1">
            <a:blip r:embed="rId2">
              <a:alphaModFix/>
            </a:blip>
            <a:srcRect b="0" l="0" r="0" t="0"/>
            <a:stretch/>
          </p:blipFill>
          <p:spPr>
            <a:xfrm>
              <a:off x="12192000" y="10525607"/>
              <a:ext cx="401241" cy="404328"/>
            </a:xfrm>
            <a:prstGeom prst="rect">
              <a:avLst/>
            </a:prstGeom>
            <a:noFill/>
            <a:ln>
              <a:noFill/>
            </a:ln>
          </p:spPr>
        </p:pic>
      </p:grpSp>
      <p:sp>
        <p:nvSpPr>
          <p:cNvPr id="24" name="Google Shape;24;p20"/>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lt1"/>
              </a:buClr>
              <a:buSzPts val="1500"/>
              <a:buFont typeface="Arial"/>
              <a:buNone/>
              <a:defRPr>
                <a:solidFill>
                  <a:schemeClr val="lt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 name="Google Shape;25;p20"/>
          <p:cNvPicPr preferRelativeResize="0"/>
          <p:nvPr/>
        </p:nvPicPr>
        <p:blipFill rotWithShape="1">
          <a:blip r:embed="rId3">
            <a:alphaModFix/>
          </a:blip>
          <a:srcRect b="0" l="0" r="0" t="0"/>
          <a:stretch/>
        </p:blipFill>
        <p:spPr>
          <a:xfrm>
            <a:off x="11428810" y="6030076"/>
            <a:ext cx="532637" cy="60408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2">
  <p:cSld name="Tekst + bilde 2">
    <p:spTree>
      <p:nvGrpSpPr>
        <p:cNvPr id="182" name="Shape 182"/>
        <p:cNvGrpSpPr/>
        <p:nvPr/>
      </p:nvGrpSpPr>
      <p:grpSpPr>
        <a:xfrm>
          <a:off x="0" y="0"/>
          <a:ext cx="0" cy="0"/>
          <a:chOff x="0" y="0"/>
          <a:chExt cx="0" cy="0"/>
        </a:xfrm>
      </p:grpSpPr>
      <p:sp>
        <p:nvSpPr>
          <p:cNvPr id="183" name="Google Shape;183;g362803ad9f3_0_259"/>
          <p:cNvSpPr txBox="1"/>
          <p:nvPr>
            <p:ph type="title"/>
          </p:nvPr>
        </p:nvSpPr>
        <p:spPr>
          <a:xfrm>
            <a:off x="484079" y="1278921"/>
            <a:ext cx="7001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184" name="Google Shape;184;g362803ad9f3_0_259"/>
          <p:cNvSpPr txBox="1"/>
          <p:nvPr>
            <p:ph idx="1" type="subTitle"/>
          </p:nvPr>
        </p:nvSpPr>
        <p:spPr>
          <a:xfrm>
            <a:off x="469267" y="2796287"/>
            <a:ext cx="7001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pic>
        <p:nvPicPr>
          <p:cNvPr descr="Et bilde som inneholder natur, flygende, utendørs, fugl&#10;&#10;Automatisk generert beskrivelse" id="185" name="Google Shape;185;g362803ad9f3_0_259"/>
          <p:cNvPicPr preferRelativeResize="0"/>
          <p:nvPr/>
        </p:nvPicPr>
        <p:blipFill rotWithShape="1">
          <a:blip r:embed="rId2">
            <a:alphaModFix/>
          </a:blip>
          <a:srcRect b="2537" l="28514" r="5618" t="1995"/>
          <a:stretch/>
        </p:blipFill>
        <p:spPr>
          <a:xfrm>
            <a:off x="8285971" y="0"/>
            <a:ext cx="3906031" cy="6858000"/>
          </a:xfrm>
          <a:prstGeom prst="rect">
            <a:avLst/>
          </a:prstGeom>
          <a:noFill/>
          <a:ln>
            <a:noFill/>
          </a:ln>
        </p:spPr>
      </p:pic>
      <p:sp>
        <p:nvSpPr>
          <p:cNvPr id="186" name="Google Shape;186;g362803ad9f3_0_259"/>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187" name="Google Shape;187;g362803ad9f3_0_259"/>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 videoer">
  <p:cSld name="Fire videoer">
    <p:spTree>
      <p:nvGrpSpPr>
        <p:cNvPr id="188" name="Shape 188"/>
        <p:cNvGrpSpPr/>
        <p:nvPr/>
      </p:nvGrpSpPr>
      <p:grpSpPr>
        <a:xfrm>
          <a:off x="0" y="0"/>
          <a:ext cx="0" cy="0"/>
          <a:chOff x="0" y="0"/>
          <a:chExt cx="0" cy="0"/>
        </a:xfrm>
      </p:grpSpPr>
      <p:sp>
        <p:nvSpPr>
          <p:cNvPr id="189" name="Google Shape;189;g362803ad9f3_0_265"/>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0" name="Google Shape;190;g362803ad9f3_0_265"/>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191" name="Google Shape;191;g362803ad9f3_0_265"/>
          <p:cNvSpPr/>
          <p:nvPr>
            <p:ph idx="2" type="media"/>
          </p:nvPr>
        </p:nvSpPr>
        <p:spPr>
          <a:xfrm>
            <a:off x="220980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2" name="Google Shape;192;g362803ad9f3_0_265"/>
          <p:cNvSpPr/>
          <p:nvPr>
            <p:ph idx="3" type="media"/>
          </p:nvPr>
        </p:nvSpPr>
        <p:spPr>
          <a:xfrm>
            <a:off x="6229350" y="1009650"/>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3" name="Google Shape;193;g362803ad9f3_0_265"/>
          <p:cNvSpPr/>
          <p:nvPr>
            <p:ph idx="4" type="media"/>
          </p:nvPr>
        </p:nvSpPr>
        <p:spPr>
          <a:xfrm>
            <a:off x="2209800" y="3565527"/>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94" name="Google Shape;194;g362803ad9f3_0_265"/>
          <p:cNvSpPr/>
          <p:nvPr>
            <p:ph idx="5" type="media"/>
          </p:nvPr>
        </p:nvSpPr>
        <p:spPr>
          <a:xfrm>
            <a:off x="6229350" y="3565526"/>
            <a:ext cx="3753000" cy="23304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g illustrasjon 1">
  <p:cSld name="Logo og illustrasjon 1">
    <p:spTree>
      <p:nvGrpSpPr>
        <p:cNvPr id="195" name="Shape 195"/>
        <p:cNvGrpSpPr/>
        <p:nvPr/>
      </p:nvGrpSpPr>
      <p:grpSpPr>
        <a:xfrm>
          <a:off x="0" y="0"/>
          <a:ext cx="0" cy="0"/>
          <a:chOff x="0" y="0"/>
          <a:chExt cx="0" cy="0"/>
        </a:xfrm>
      </p:grpSpPr>
      <p:sp>
        <p:nvSpPr>
          <p:cNvPr id="196" name="Google Shape;196;g362803ad9f3_0_272"/>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pic>
        <p:nvPicPr>
          <p:cNvPr id="197" name="Google Shape;197;g362803ad9f3_0_272"/>
          <p:cNvPicPr preferRelativeResize="0"/>
          <p:nvPr/>
        </p:nvPicPr>
        <p:blipFill rotWithShape="1">
          <a:blip r:embed="rId2">
            <a:alphaModFix/>
          </a:blip>
          <a:srcRect b="0" l="0" r="0" t="0"/>
          <a:stretch/>
        </p:blipFill>
        <p:spPr>
          <a:xfrm>
            <a:off x="2074564" y="2259228"/>
            <a:ext cx="2062462" cy="2339133"/>
          </a:xfrm>
          <a:prstGeom prst="rect">
            <a:avLst/>
          </a:prstGeom>
          <a:noFill/>
          <a:ln>
            <a:noFill/>
          </a:ln>
        </p:spPr>
      </p:pic>
      <p:pic>
        <p:nvPicPr>
          <p:cNvPr id="198" name="Google Shape;198;g362803ad9f3_0_272"/>
          <p:cNvPicPr preferRelativeResize="0"/>
          <p:nvPr/>
        </p:nvPicPr>
        <p:blipFill rotWithShape="1">
          <a:blip r:embed="rId3">
            <a:alphaModFix/>
          </a:blip>
          <a:srcRect b="0" l="0" r="0" t="0"/>
          <a:stretch/>
        </p:blipFill>
        <p:spPr>
          <a:xfrm>
            <a:off x="6066198" y="478885"/>
            <a:ext cx="6172900" cy="5892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bilde">
  <p:cSld name="Tittel og innhold + bilde">
    <p:spTree>
      <p:nvGrpSpPr>
        <p:cNvPr id="199" name="Shape 199"/>
        <p:cNvGrpSpPr/>
        <p:nvPr/>
      </p:nvGrpSpPr>
      <p:grpSpPr>
        <a:xfrm>
          <a:off x="0" y="0"/>
          <a:ext cx="0" cy="0"/>
          <a:chOff x="0" y="0"/>
          <a:chExt cx="0" cy="0"/>
        </a:xfrm>
      </p:grpSpPr>
      <p:sp>
        <p:nvSpPr>
          <p:cNvPr id="200" name="Google Shape;200;g362803ad9f3_0_276"/>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01" name="Google Shape;201;g362803ad9f3_0_276"/>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g362803ad9f3_0_276"/>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362803ad9f3_0_276"/>
          <p:cNvSpPr/>
          <p:nvPr>
            <p:ph idx="2" type="pic"/>
          </p:nvPr>
        </p:nvSpPr>
        <p:spPr>
          <a:xfrm>
            <a:off x="6096000" y="0"/>
            <a:ext cx="6096000" cy="6858000"/>
          </a:xfrm>
          <a:prstGeom prst="rect">
            <a:avLst/>
          </a:prstGeom>
          <a:solidFill>
            <a:srgbClr val="A5A5A5"/>
          </a:solidFill>
          <a:ln>
            <a:noFill/>
          </a:ln>
        </p:spPr>
      </p:sp>
      <p:sp>
        <p:nvSpPr>
          <p:cNvPr id="204" name="Google Shape;204;g362803ad9f3_0_276"/>
          <p:cNvSpPr txBox="1"/>
          <p:nvPr>
            <p:ph idx="3"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205" name="Shape 205"/>
        <p:cNvGrpSpPr/>
        <p:nvPr/>
      </p:nvGrpSpPr>
      <p:grpSpPr>
        <a:xfrm>
          <a:off x="0" y="0"/>
          <a:ext cx="0" cy="0"/>
          <a:chOff x="0" y="0"/>
          <a:chExt cx="0" cy="0"/>
        </a:xfrm>
      </p:grpSpPr>
      <p:sp>
        <p:nvSpPr>
          <p:cNvPr id="206" name="Google Shape;206;g362803ad9f3_0_282"/>
          <p:cNvSpPr txBox="1"/>
          <p:nvPr>
            <p:ph type="title"/>
          </p:nvPr>
        </p:nvSpPr>
        <p:spPr>
          <a:xfrm>
            <a:off x="865188" y="1676401"/>
            <a:ext cx="10457700" cy="2043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362803ad9f3_0_282"/>
          <p:cNvSpPr txBox="1"/>
          <p:nvPr>
            <p:ph idx="1" type="body"/>
          </p:nvPr>
        </p:nvSpPr>
        <p:spPr>
          <a:xfrm>
            <a:off x="870742" y="3987008"/>
            <a:ext cx="104577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6"/>
              </a:buClr>
              <a:buSzPts val="2834"/>
              <a:buFont typeface="PT Sans"/>
              <a:buNone/>
              <a:defRPr sz="2834">
                <a:solidFill>
                  <a:schemeClr val="accent6"/>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tat">
  <p:cSld name="Sitat">
    <p:spTree>
      <p:nvGrpSpPr>
        <p:cNvPr id="208" name="Shape 208"/>
        <p:cNvGrpSpPr/>
        <p:nvPr/>
      </p:nvGrpSpPr>
      <p:grpSpPr>
        <a:xfrm>
          <a:off x="0" y="0"/>
          <a:ext cx="0" cy="0"/>
          <a:chOff x="0" y="0"/>
          <a:chExt cx="0" cy="0"/>
        </a:xfrm>
      </p:grpSpPr>
      <p:sp>
        <p:nvSpPr>
          <p:cNvPr id="209" name="Google Shape;209;g362803ad9f3_0_285"/>
          <p:cNvSpPr txBox="1"/>
          <p:nvPr/>
        </p:nvSpPr>
        <p:spPr>
          <a:xfrm>
            <a:off x="292781" y="131280"/>
            <a:ext cx="986100" cy="394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0"/>
              <a:buFont typeface="Arial"/>
              <a:buNone/>
            </a:pPr>
            <a:r>
              <a:rPr b="0" i="0" lang="no-NO" sz="25000" u="none" cap="none" strike="noStrike">
                <a:solidFill>
                  <a:schemeClr val="accent3"/>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0" name="Google Shape;210;g362803ad9f3_0_285"/>
          <p:cNvSpPr txBox="1"/>
          <p:nvPr>
            <p:ph type="title"/>
          </p:nvPr>
        </p:nvSpPr>
        <p:spPr>
          <a:xfrm>
            <a:off x="1278846" y="827881"/>
            <a:ext cx="6537000" cy="3090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6384"/>
              <a:buFont typeface="Arial"/>
              <a:buNone/>
              <a:defRPr sz="638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g362803ad9f3_0_285"/>
          <p:cNvSpPr txBox="1"/>
          <p:nvPr>
            <p:ph idx="1" type="body"/>
          </p:nvPr>
        </p:nvSpPr>
        <p:spPr>
          <a:xfrm>
            <a:off x="1583646" y="4553178"/>
            <a:ext cx="65370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Clr>
                <a:schemeClr val="accent2"/>
              </a:buClr>
              <a:buSzPts val="2250"/>
              <a:buFont typeface="PT Sans"/>
              <a:buNone/>
              <a:defRPr sz="2250">
                <a:solidFill>
                  <a:schemeClr val="accent2"/>
                </a:solidFill>
              </a:defRPr>
            </a:lvl1pPr>
            <a:lvl2pPr indent="-228600" lvl="1" marL="914400" algn="l">
              <a:lnSpc>
                <a:spcPct val="90000"/>
              </a:lnSpc>
              <a:spcBef>
                <a:spcPts val="500"/>
              </a:spcBef>
              <a:spcAft>
                <a:spcPts val="0"/>
              </a:spcAft>
              <a:buClr>
                <a:srgbClr val="8A9595"/>
              </a:buClr>
              <a:buSzPts val="2000"/>
              <a:buFont typeface="PT Sans"/>
              <a:buNone/>
              <a:defRPr sz="2000">
                <a:solidFill>
                  <a:srgbClr val="8A9595"/>
                </a:solidFill>
              </a:defRPr>
            </a:lvl2pPr>
            <a:lvl3pPr indent="-228600" lvl="2" marL="1371600" algn="l">
              <a:lnSpc>
                <a:spcPct val="90000"/>
              </a:lnSpc>
              <a:spcBef>
                <a:spcPts val="500"/>
              </a:spcBef>
              <a:spcAft>
                <a:spcPts val="0"/>
              </a:spcAft>
              <a:buSzPts val="1800"/>
              <a:buNone/>
              <a:defRPr sz="1800">
                <a:solidFill>
                  <a:srgbClr val="8A9595"/>
                </a:solidFill>
              </a:defRPr>
            </a:lvl3pPr>
            <a:lvl4pPr indent="-228600" lvl="3" marL="1828800" algn="l">
              <a:lnSpc>
                <a:spcPct val="90000"/>
              </a:lnSpc>
              <a:spcBef>
                <a:spcPts val="1250"/>
              </a:spcBef>
              <a:spcAft>
                <a:spcPts val="0"/>
              </a:spcAft>
              <a:buClr>
                <a:srgbClr val="8A9595"/>
              </a:buClr>
              <a:buSzPts val="1600"/>
              <a:buNone/>
              <a:defRPr sz="1600">
                <a:solidFill>
                  <a:srgbClr val="8A9595"/>
                </a:solidFill>
              </a:defRPr>
            </a:lvl4pPr>
            <a:lvl5pPr indent="-228600" lvl="4" marL="2286000" algn="l">
              <a:lnSpc>
                <a:spcPct val="90000"/>
              </a:lnSpc>
              <a:spcBef>
                <a:spcPts val="500"/>
              </a:spcBef>
              <a:spcAft>
                <a:spcPts val="0"/>
              </a:spcAft>
              <a:buClr>
                <a:srgbClr val="8A9595"/>
              </a:buClr>
              <a:buSzPts val="1600"/>
              <a:buNone/>
              <a:defRPr sz="1600">
                <a:solidFill>
                  <a:srgbClr val="8A9595"/>
                </a:solidFill>
              </a:defRPr>
            </a:lvl5pPr>
            <a:lvl6pPr indent="-228600" lvl="5" marL="2743200" algn="l">
              <a:lnSpc>
                <a:spcPct val="90000"/>
              </a:lnSpc>
              <a:spcBef>
                <a:spcPts val="500"/>
              </a:spcBef>
              <a:spcAft>
                <a:spcPts val="0"/>
              </a:spcAft>
              <a:buClr>
                <a:srgbClr val="8A9595"/>
              </a:buClr>
              <a:buSzPts val="1600"/>
              <a:buNone/>
              <a:defRPr sz="1600">
                <a:solidFill>
                  <a:srgbClr val="8A9595"/>
                </a:solidFill>
              </a:defRPr>
            </a:lvl6pPr>
            <a:lvl7pPr indent="-228600" lvl="6" marL="3200400" algn="l">
              <a:lnSpc>
                <a:spcPct val="90000"/>
              </a:lnSpc>
              <a:spcBef>
                <a:spcPts val="500"/>
              </a:spcBef>
              <a:spcAft>
                <a:spcPts val="0"/>
              </a:spcAft>
              <a:buClr>
                <a:srgbClr val="8A9595"/>
              </a:buClr>
              <a:buSzPts val="1600"/>
              <a:buNone/>
              <a:defRPr sz="1600">
                <a:solidFill>
                  <a:srgbClr val="8A9595"/>
                </a:solidFill>
              </a:defRPr>
            </a:lvl7pPr>
            <a:lvl8pPr indent="-228600" lvl="7" marL="3657600" algn="l">
              <a:lnSpc>
                <a:spcPct val="90000"/>
              </a:lnSpc>
              <a:spcBef>
                <a:spcPts val="500"/>
              </a:spcBef>
              <a:spcAft>
                <a:spcPts val="0"/>
              </a:spcAft>
              <a:buClr>
                <a:srgbClr val="8A9595"/>
              </a:buClr>
              <a:buSzPts val="1600"/>
              <a:buNone/>
              <a:defRPr sz="1600">
                <a:solidFill>
                  <a:srgbClr val="8A9595"/>
                </a:solidFill>
              </a:defRPr>
            </a:lvl8pPr>
            <a:lvl9pPr indent="-228600" lvl="8" marL="4114800" algn="l">
              <a:lnSpc>
                <a:spcPct val="90000"/>
              </a:lnSpc>
              <a:spcBef>
                <a:spcPts val="500"/>
              </a:spcBef>
              <a:spcAft>
                <a:spcPts val="0"/>
              </a:spcAft>
              <a:buClr>
                <a:srgbClr val="8A9595"/>
              </a:buClr>
              <a:buSzPts val="1600"/>
              <a:buNone/>
              <a:defRPr sz="1600">
                <a:solidFill>
                  <a:srgbClr val="8A9595"/>
                </a:solidFill>
              </a:defRPr>
            </a:lvl9pPr>
          </a:lstStyle>
          <a:p/>
        </p:txBody>
      </p:sp>
      <p:sp>
        <p:nvSpPr>
          <p:cNvPr id="212" name="Google Shape;212;g362803ad9f3_0_285"/>
          <p:cNvSpPr txBox="1"/>
          <p:nvPr/>
        </p:nvSpPr>
        <p:spPr>
          <a:xfrm>
            <a:off x="1278846" y="4549550"/>
            <a:ext cx="458100" cy="4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50"/>
              <a:buFont typeface="Arial"/>
              <a:buNone/>
            </a:pPr>
            <a:r>
              <a:rPr b="0" i="0" lang="no-NO" sz="2250" u="none" cap="none" strike="noStrike">
                <a:solidFill>
                  <a:schemeClr val="accent2"/>
                </a:solidFill>
                <a:latin typeface="PT Sans"/>
                <a:ea typeface="PT Sans"/>
                <a:cs typeface="PT Sans"/>
                <a:sym typeface="PT Sans"/>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blå, en kolonne ">
  <p:cSld name="Bullets blå, en kolonne ">
    <p:spTree>
      <p:nvGrpSpPr>
        <p:cNvPr id="213" name="Shape 213"/>
        <p:cNvGrpSpPr/>
        <p:nvPr/>
      </p:nvGrpSpPr>
      <p:grpSpPr>
        <a:xfrm>
          <a:off x="0" y="0"/>
          <a:ext cx="0" cy="0"/>
          <a:chOff x="0" y="0"/>
          <a:chExt cx="0" cy="0"/>
        </a:xfrm>
      </p:grpSpPr>
      <p:sp>
        <p:nvSpPr>
          <p:cNvPr id="214" name="Google Shape;214;g362803ad9f3_0_29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5" name="Google Shape;215;g362803ad9f3_0_29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16" name="Google Shape;216;g362803ad9f3_0_290"/>
          <p:cNvSpPr txBox="1"/>
          <p:nvPr>
            <p:ph idx="1" type="body"/>
          </p:nvPr>
        </p:nvSpPr>
        <p:spPr>
          <a:xfrm>
            <a:off x="2293143" y="2060165"/>
            <a:ext cx="7555800" cy="4238700"/>
          </a:xfrm>
          <a:prstGeom prst="rect">
            <a:avLst/>
          </a:prstGeom>
          <a:noFill/>
          <a:ln>
            <a:noFill/>
          </a:ln>
        </p:spPr>
        <p:txBody>
          <a:bodyPr anchorCtr="0" anchor="t" bIns="45700" lIns="91425" spcFirstLastPara="1" rIns="91425" wrap="square" tIns="45700">
            <a:noAutofit/>
          </a:bodyPr>
          <a:lstStyle>
            <a:lvl1pPr indent="-372427" lvl="0" marL="457200" algn="l">
              <a:lnSpc>
                <a:spcPct val="101000"/>
              </a:lnSpc>
              <a:spcBef>
                <a:spcPts val="1650"/>
              </a:spcBef>
              <a:spcAft>
                <a:spcPts val="0"/>
              </a:spcAft>
              <a:buClr>
                <a:schemeClr val="dk1"/>
              </a:buClr>
              <a:buSzPts val="2265"/>
              <a:buFont typeface="PT Sans"/>
              <a:buChar char="•"/>
              <a:defRPr sz="2265"/>
            </a:lvl1pPr>
            <a:lvl2pPr indent="-372427" lvl="1" marL="914400" algn="l">
              <a:lnSpc>
                <a:spcPct val="90000"/>
              </a:lnSpc>
              <a:spcBef>
                <a:spcPts val="500"/>
              </a:spcBef>
              <a:spcAft>
                <a:spcPts val="0"/>
              </a:spcAft>
              <a:buClr>
                <a:schemeClr val="dk1"/>
              </a:buClr>
              <a:buSzPts val="2265"/>
              <a:buFont typeface="PT Sans"/>
              <a:buChar char="•"/>
              <a:defRPr sz="2265"/>
            </a:lvl2pPr>
            <a:lvl3pPr indent="-372427" lvl="2" marL="1371600" algn="l">
              <a:lnSpc>
                <a:spcPct val="90000"/>
              </a:lnSpc>
              <a:spcBef>
                <a:spcPts val="500"/>
              </a:spcBef>
              <a:spcAft>
                <a:spcPts val="0"/>
              </a:spcAft>
              <a:buSzPts val="2265"/>
              <a:buChar char="▪"/>
              <a:defRPr sz="2265"/>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tre kolonner">
  <p:cSld name="Bullets, tre kolonner">
    <p:spTree>
      <p:nvGrpSpPr>
        <p:cNvPr id="217" name="Shape 217"/>
        <p:cNvGrpSpPr/>
        <p:nvPr/>
      </p:nvGrpSpPr>
      <p:grpSpPr>
        <a:xfrm>
          <a:off x="0" y="0"/>
          <a:ext cx="0" cy="0"/>
          <a:chOff x="0" y="0"/>
          <a:chExt cx="0" cy="0"/>
        </a:xfrm>
      </p:grpSpPr>
      <p:sp>
        <p:nvSpPr>
          <p:cNvPr id="218" name="Google Shape;218;g362803ad9f3_0_294"/>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9" name="Google Shape;219;g362803ad9f3_0_294"/>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0" name="Google Shape;220;g362803ad9f3_0_294"/>
          <p:cNvSpPr txBox="1"/>
          <p:nvPr>
            <p:ph idx="1" type="body"/>
          </p:nvPr>
        </p:nvSpPr>
        <p:spPr>
          <a:xfrm>
            <a:off x="1859756"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g362803ad9f3_0_294"/>
          <p:cNvSpPr txBox="1"/>
          <p:nvPr>
            <p:ph idx="2" type="body"/>
          </p:nvPr>
        </p:nvSpPr>
        <p:spPr>
          <a:xfrm>
            <a:off x="4936784"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g362803ad9f3_0_294"/>
          <p:cNvSpPr txBox="1"/>
          <p:nvPr>
            <p:ph idx="3" type="body"/>
          </p:nvPr>
        </p:nvSpPr>
        <p:spPr>
          <a:xfrm>
            <a:off x="8026037" y="2684621"/>
            <a:ext cx="2908200" cy="3529200"/>
          </a:xfrm>
          <a:prstGeom prst="rect">
            <a:avLst/>
          </a:prstGeom>
          <a:noFill/>
          <a:ln>
            <a:noFill/>
          </a:ln>
        </p:spPr>
        <p:txBody>
          <a:bodyPr anchorCtr="0" anchor="t" bIns="45700" lIns="91425" spcFirstLastPara="1" rIns="91425" wrap="square" tIns="45700">
            <a:noAutofit/>
          </a:bodyPr>
          <a:lstStyle>
            <a:lvl1pPr indent="-344043" lvl="0" marL="457200" algn="l">
              <a:lnSpc>
                <a:spcPct val="101000"/>
              </a:lnSpc>
              <a:spcBef>
                <a:spcPts val="1650"/>
              </a:spcBef>
              <a:spcAft>
                <a:spcPts val="0"/>
              </a:spcAft>
              <a:buClr>
                <a:schemeClr val="dk1"/>
              </a:buClr>
              <a:buSzPts val="1818"/>
              <a:buFont typeface="PT Sans"/>
              <a:buChar char="•"/>
              <a:defRPr sz="1818"/>
            </a:lvl1pPr>
            <a:lvl2pPr indent="-344043" lvl="1" marL="914400" algn="l">
              <a:lnSpc>
                <a:spcPct val="90000"/>
              </a:lnSpc>
              <a:spcBef>
                <a:spcPts val="500"/>
              </a:spcBef>
              <a:spcAft>
                <a:spcPts val="0"/>
              </a:spcAft>
              <a:buClr>
                <a:schemeClr val="dk1"/>
              </a:buClr>
              <a:buSzPts val="1818"/>
              <a:buFont typeface="PT Sans"/>
              <a:buChar char="•"/>
              <a:defRPr sz="1818"/>
            </a:lvl2pPr>
            <a:lvl3pPr indent="-344042" lvl="2" marL="1371600" algn="l">
              <a:lnSpc>
                <a:spcPct val="90000"/>
              </a:lnSpc>
              <a:spcBef>
                <a:spcPts val="500"/>
              </a:spcBef>
              <a:spcAft>
                <a:spcPts val="0"/>
              </a:spcAft>
              <a:buSzPts val="1818"/>
              <a:buChar char="▪"/>
              <a:defRPr sz="1818"/>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video">
  <p:cSld name="En video">
    <p:spTree>
      <p:nvGrpSpPr>
        <p:cNvPr id="223" name="Shape 223"/>
        <p:cNvGrpSpPr/>
        <p:nvPr/>
      </p:nvGrpSpPr>
      <p:grpSpPr>
        <a:xfrm>
          <a:off x="0" y="0"/>
          <a:ext cx="0" cy="0"/>
          <a:chOff x="0" y="0"/>
          <a:chExt cx="0" cy="0"/>
        </a:xfrm>
      </p:grpSpPr>
      <p:sp>
        <p:nvSpPr>
          <p:cNvPr id="224" name="Google Shape;224;g362803ad9f3_0_300"/>
          <p:cNvSpPr txBox="1"/>
          <p:nvPr>
            <p:ph type="title"/>
          </p:nvPr>
        </p:nvSpPr>
        <p:spPr>
          <a:xfrm>
            <a:off x="478608" y="278221"/>
            <a:ext cx="10455600" cy="261600"/>
          </a:xfrm>
          <a:prstGeom prst="rect">
            <a:avLst/>
          </a:prstGeom>
          <a:noFill/>
          <a:ln>
            <a:noFill/>
          </a:ln>
        </p:spPr>
        <p:txBody>
          <a:bodyPr anchorCtr="0" anchor="t" bIns="45700" lIns="91425" spcFirstLastPara="1" rIns="91425" wrap="square" tIns="45700">
            <a:spAutoFit/>
          </a:bodyPr>
          <a:lstStyle>
            <a:lvl1pPr lvl="0" algn="l">
              <a:lnSpc>
                <a:spcPct val="88000"/>
              </a:lnSpc>
              <a:spcBef>
                <a:spcPts val="0"/>
              </a:spcBef>
              <a:spcAft>
                <a:spcPts val="0"/>
              </a:spcAft>
              <a:buClr>
                <a:schemeClr val="dk1"/>
              </a:buClr>
              <a:buSzPts val="1250"/>
              <a:buFont typeface="PT Sans"/>
              <a:buNone/>
              <a:defRPr sz="1250">
                <a:latin typeface="PT Sans"/>
                <a:ea typeface="PT Sans"/>
                <a:cs typeface="PT Sans"/>
                <a:sym typeface="PT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5" name="Google Shape;225;g362803ad9f3_0_300"/>
          <p:cNvPicPr preferRelativeResize="0"/>
          <p:nvPr/>
        </p:nvPicPr>
        <p:blipFill rotWithShape="1">
          <a:blip r:embed="rId2">
            <a:alphaModFix/>
          </a:blip>
          <a:srcRect b="0" l="0" r="0" t="0"/>
          <a:stretch/>
        </p:blipFill>
        <p:spPr>
          <a:xfrm rot="10800000">
            <a:off x="231653" y="-3"/>
            <a:ext cx="187447" cy="605975"/>
          </a:xfrm>
          <a:prstGeom prst="rect">
            <a:avLst/>
          </a:prstGeom>
          <a:noFill/>
          <a:ln>
            <a:noFill/>
          </a:ln>
        </p:spPr>
      </p:pic>
      <p:sp>
        <p:nvSpPr>
          <p:cNvPr id="226" name="Google Shape;226;g362803ad9f3_0_300"/>
          <p:cNvSpPr/>
          <p:nvPr>
            <p:ph idx="2" type="media"/>
          </p:nvPr>
        </p:nvSpPr>
        <p:spPr>
          <a:xfrm>
            <a:off x="1786371" y="1014818"/>
            <a:ext cx="8583900" cy="4828500"/>
          </a:xfrm>
          <a:prstGeom prst="roundRect">
            <a:avLst>
              <a:gd fmla="val 2965" name="adj"/>
            </a:avLst>
          </a:prstGeom>
          <a:solidFill>
            <a:srgbClr val="BFBFBF"/>
          </a:solidFill>
          <a:ln>
            <a:noFill/>
          </a:ln>
        </p:spPr>
        <p:txBody>
          <a:bodyPr anchorCtr="0" anchor="t" bIns="45700" lIns="91425" spcFirstLastPara="1" rIns="91425" wrap="square" tIns="45700">
            <a:noAutofit/>
          </a:bodyPr>
          <a:lstStyle>
            <a:lvl1pPr lvl="0" marR="0" rtl="0" algn="ctr">
              <a:lnSpc>
                <a:spcPct val="101000"/>
              </a:lnSpc>
              <a:spcBef>
                <a:spcPts val="2450"/>
              </a:spcBef>
              <a:spcAft>
                <a:spcPts val="0"/>
              </a:spcAft>
              <a:buClr>
                <a:srgbClr val="7F7F7F"/>
              </a:buClr>
              <a:buSzPts val="1000"/>
              <a:buFont typeface="Arial"/>
              <a:buNone/>
              <a:defRPr b="0" i="0" sz="1000" u="none" cap="none" strike="noStrike">
                <a:solidFill>
                  <a:srgbClr val="7F7F7F"/>
                </a:solidFill>
                <a:latin typeface="PT Sans"/>
                <a:ea typeface="PT Sans"/>
                <a:cs typeface="PT Sans"/>
                <a:sym typeface="PT Sans"/>
              </a:defRPr>
            </a:lvl1pPr>
            <a:lvl2pPr lvl="1"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lvl="2"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lvl="3"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ldekkende bilde">
  <p:cSld name="Heldekkende bilde">
    <p:spTree>
      <p:nvGrpSpPr>
        <p:cNvPr id="227" name="Shape 227"/>
        <p:cNvGrpSpPr/>
        <p:nvPr/>
      </p:nvGrpSpPr>
      <p:grpSpPr>
        <a:xfrm>
          <a:off x="0" y="0"/>
          <a:ext cx="0" cy="0"/>
          <a:chOff x="0" y="0"/>
          <a:chExt cx="0" cy="0"/>
        </a:xfrm>
      </p:grpSpPr>
      <p:sp>
        <p:nvSpPr>
          <p:cNvPr id="228" name="Google Shape;228;g362803ad9f3_0_304"/>
          <p:cNvSpPr/>
          <p:nvPr>
            <p:ph idx="2" type="pic"/>
          </p:nvPr>
        </p:nvSpPr>
        <p:spPr>
          <a:xfrm>
            <a:off x="0" y="0"/>
            <a:ext cx="12192000" cy="6858000"/>
          </a:xfrm>
          <a:prstGeom prst="rect">
            <a:avLst/>
          </a:prstGeom>
          <a:solidFill>
            <a:srgbClr val="A5A5A5"/>
          </a:solidFill>
          <a:ln>
            <a:noFill/>
          </a:ln>
        </p:spPr>
      </p:sp>
      <p:sp>
        <p:nvSpPr>
          <p:cNvPr id="229" name="Google Shape;229;g362803ad9f3_0_304"/>
          <p:cNvSpPr txBox="1"/>
          <p:nvPr>
            <p:ph idx="1" type="body"/>
          </p:nvPr>
        </p:nvSpPr>
        <p:spPr>
          <a:xfrm>
            <a:off x="11428810" y="6030076"/>
            <a:ext cx="532500" cy="604200"/>
          </a:xfrm>
          <a:prstGeom prst="rect">
            <a:avLst/>
          </a:prstGeom>
          <a:blipFill rotWithShape="1">
            <a:blip r:embed="rId2">
              <a:alphaModFix/>
            </a:blip>
            <a:stretch>
              <a:fillRect b="0" l="0" r="0" t="0"/>
            </a:stretch>
          </a:blipFill>
          <a:ln>
            <a:noFill/>
          </a:ln>
        </p:spPr>
        <p:txBody>
          <a:bodyPr anchorCtr="0" anchor="t" bIns="45700" lIns="91425" spcFirstLastPara="1" rIns="91425" wrap="square" tIns="45700">
            <a:noAutofit/>
          </a:bodyPr>
          <a:lstStyle>
            <a:lvl1pPr indent="-228600" lvl="0" marL="457200" algn="l">
              <a:lnSpc>
                <a:spcPct val="101000"/>
              </a:lnSpc>
              <a:spcBef>
                <a:spcPts val="2450"/>
              </a:spcBef>
              <a:spcAft>
                <a:spcPts val="0"/>
              </a:spcAft>
              <a:buSzPts val="1500"/>
              <a:buFont typeface="Arial"/>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 illustrasjon">
  <p:cSld name="Tittel og innhold + illustrasjon">
    <p:spTree>
      <p:nvGrpSpPr>
        <p:cNvPr id="26" name="Shape 26"/>
        <p:cNvGrpSpPr/>
        <p:nvPr/>
      </p:nvGrpSpPr>
      <p:grpSpPr>
        <a:xfrm>
          <a:off x="0" y="0"/>
          <a:ext cx="0" cy="0"/>
          <a:chOff x="0" y="0"/>
          <a:chExt cx="0" cy="0"/>
        </a:xfrm>
      </p:grpSpPr>
      <p:sp>
        <p:nvSpPr>
          <p:cNvPr id="27" name="Google Shape;27;p15"/>
          <p:cNvSpPr/>
          <p:nvPr/>
        </p:nvSpPr>
        <p:spPr>
          <a:xfrm>
            <a:off x="0" y="0"/>
            <a:ext cx="6096000" cy="6982800"/>
          </a:xfrm>
          <a:prstGeom prst="rect">
            <a:avLst/>
          </a:prstGeom>
          <a:solidFill>
            <a:schemeClr val="dk2"/>
          </a:solidFill>
          <a:ln cap="flat" cmpd="sng" w="12700">
            <a:solidFill>
              <a:srgbClr val="18393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50"/>
              <a:buFont typeface="Arial"/>
              <a:buNone/>
            </a:pPr>
            <a:r>
              <a:t/>
            </a:r>
            <a:endParaRPr b="0" i="0" sz="450" u="none" cap="none" strike="noStrike">
              <a:solidFill>
                <a:schemeClr val="lt1"/>
              </a:solidFill>
              <a:latin typeface="PT Sans"/>
              <a:ea typeface="PT Sans"/>
              <a:cs typeface="PT Sans"/>
              <a:sym typeface="PT Sans"/>
            </a:endParaRPr>
          </a:p>
        </p:txBody>
      </p:sp>
      <p:sp>
        <p:nvSpPr>
          <p:cNvPr id="28" name="Google Shape;28;p15"/>
          <p:cNvSpPr txBox="1"/>
          <p:nvPr>
            <p:ph type="title"/>
          </p:nvPr>
        </p:nvSpPr>
        <p:spPr>
          <a:xfrm>
            <a:off x="867228" y="1437935"/>
            <a:ext cx="5003700" cy="1325700"/>
          </a:xfrm>
          <a:prstGeom prst="rect">
            <a:avLst/>
          </a:prstGeom>
          <a:noFill/>
          <a:ln>
            <a:noFill/>
          </a:ln>
        </p:spPr>
        <p:txBody>
          <a:bodyPr anchorCtr="0" anchor="t" bIns="45700" lIns="91425" spcFirstLastPara="1" rIns="91425" wrap="square" tIns="45700">
            <a:noAutofit/>
          </a:bodyPr>
          <a:lstStyle>
            <a:lvl1pPr lvl="0" algn="l">
              <a:lnSpc>
                <a:spcPct val="88000"/>
              </a:lnSpc>
              <a:spcBef>
                <a:spcPts val="0"/>
              </a:spcBef>
              <a:spcAft>
                <a:spcPts val="0"/>
              </a:spcAft>
              <a:buClr>
                <a:schemeClr val="lt2"/>
              </a:buClr>
              <a:buSzPts val="435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867229" y="3038792"/>
            <a:ext cx="5003700" cy="3120900"/>
          </a:xfrm>
          <a:prstGeom prst="rect">
            <a:avLst/>
          </a:prstGeom>
          <a:noFill/>
          <a:ln>
            <a:noFill/>
          </a:ln>
        </p:spPr>
        <p:txBody>
          <a:bodyPr anchorCtr="0" anchor="t" bIns="45700" lIns="91425" spcFirstLastPara="1" rIns="91425" wrap="square" tIns="45700">
            <a:noAutofit/>
          </a:bodyPr>
          <a:lstStyle>
            <a:lvl1pPr indent="-323850" lvl="0" marL="457200" algn="l">
              <a:lnSpc>
                <a:spcPct val="101000"/>
              </a:lnSpc>
              <a:spcBef>
                <a:spcPts val="2450"/>
              </a:spcBef>
              <a:spcAft>
                <a:spcPts val="0"/>
              </a:spcAft>
              <a:buClr>
                <a:schemeClr val="lt2"/>
              </a:buClr>
              <a:buSzPts val="1500"/>
              <a:buFont typeface="PT Sans"/>
              <a:buChar char="•"/>
              <a:defRPr>
                <a:solidFill>
                  <a:schemeClr val="lt2"/>
                </a:solidFill>
              </a:defRPr>
            </a:lvl1pPr>
            <a:lvl2pPr indent="-323850" lvl="1" marL="914400" algn="l">
              <a:lnSpc>
                <a:spcPct val="90000"/>
              </a:lnSpc>
              <a:spcBef>
                <a:spcPts val="500"/>
              </a:spcBef>
              <a:spcAft>
                <a:spcPts val="0"/>
              </a:spcAft>
              <a:buClr>
                <a:schemeClr val="lt2"/>
              </a:buClr>
              <a:buSzPts val="1500"/>
              <a:buFont typeface="PT Sans"/>
              <a:buChar char="•"/>
              <a:defRPr>
                <a:solidFill>
                  <a:schemeClr val="lt2"/>
                </a:solidFill>
              </a:defRPr>
            </a:lvl2pPr>
            <a:lvl3pPr indent="-323850" lvl="2" marL="1371600" algn="l">
              <a:lnSpc>
                <a:spcPct val="90000"/>
              </a:lnSpc>
              <a:spcBef>
                <a:spcPts val="500"/>
              </a:spcBef>
              <a:spcAft>
                <a:spcPts val="0"/>
              </a:spcAft>
              <a:buClr>
                <a:schemeClr val="lt2"/>
              </a:buClr>
              <a:buSzPts val="1500"/>
              <a:buChar char="▪"/>
              <a:defRPr>
                <a:solidFill>
                  <a:schemeClr val="lt2"/>
                </a:solidFill>
              </a:defRPr>
            </a:lvl3pPr>
            <a:lvl4pPr indent="-228600" lvl="3" marL="1828800" algn="l">
              <a:lnSpc>
                <a:spcPct val="90000"/>
              </a:lnSpc>
              <a:spcBef>
                <a:spcPts val="1250"/>
              </a:spcBef>
              <a:spcAft>
                <a:spcPts val="0"/>
              </a:spcAft>
              <a:buClr>
                <a:schemeClr val="lt2"/>
              </a:buClr>
              <a:buSzPts val="2000"/>
              <a:buNone/>
              <a:defRPr>
                <a:solidFill>
                  <a:schemeClr val="lt2"/>
                </a:solidFill>
              </a:defRPr>
            </a:lvl4pPr>
            <a:lvl5pPr indent="-228600" lvl="4" marL="2286000" algn="l">
              <a:lnSpc>
                <a:spcPct val="90000"/>
              </a:lnSpc>
              <a:spcBef>
                <a:spcPts val="500"/>
              </a:spcBef>
              <a:spcAft>
                <a:spcPts val="0"/>
              </a:spcAft>
              <a:buClr>
                <a:schemeClr val="lt2"/>
              </a:buClr>
              <a:buSzPts val="1500"/>
              <a:buNone/>
              <a:defRPr>
                <a:solidFill>
                  <a:schemeClr val="l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5736">
          <p15:clr>
            <a:srgbClr val="9FCC3B"/>
          </p15:clr>
        </p15:guide>
        <p15:guide id="2" orient="horz" pos="2160">
          <p15:clr>
            <a:srgbClr val="9FCC3B"/>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bilde 1">
  <p:cSld name="Tekst + bilde 1">
    <p:spTree>
      <p:nvGrpSpPr>
        <p:cNvPr id="230" name="Shape 230"/>
        <p:cNvGrpSpPr/>
        <p:nvPr/>
      </p:nvGrpSpPr>
      <p:grpSpPr>
        <a:xfrm>
          <a:off x="0" y="0"/>
          <a:ext cx="0" cy="0"/>
          <a:chOff x="0" y="0"/>
          <a:chExt cx="0" cy="0"/>
        </a:xfrm>
      </p:grpSpPr>
      <p:sp>
        <p:nvSpPr>
          <p:cNvPr id="231" name="Google Shape;231;g362803ad9f3_0_307"/>
          <p:cNvSpPr txBox="1"/>
          <p:nvPr>
            <p:ph type="title"/>
          </p:nvPr>
        </p:nvSpPr>
        <p:spPr>
          <a:xfrm>
            <a:off x="482700" y="1123112"/>
            <a:ext cx="31773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pic>
        <p:nvPicPr>
          <p:cNvPr id="232" name="Google Shape;232;g362803ad9f3_0_307"/>
          <p:cNvPicPr preferRelativeResize="0"/>
          <p:nvPr/>
        </p:nvPicPr>
        <p:blipFill rotWithShape="1">
          <a:blip r:embed="rId2">
            <a:alphaModFix/>
          </a:blip>
          <a:srcRect b="10898" l="791" r="1532" t="22297"/>
          <a:stretch/>
        </p:blipFill>
        <p:spPr>
          <a:xfrm>
            <a:off x="4153989" y="1"/>
            <a:ext cx="8038009" cy="6872569"/>
          </a:xfrm>
          <a:prstGeom prst="rect">
            <a:avLst/>
          </a:prstGeom>
          <a:noFill/>
          <a:ln>
            <a:noFill/>
          </a:ln>
        </p:spPr>
      </p:pic>
      <p:sp>
        <p:nvSpPr>
          <p:cNvPr id="233" name="Google Shape;233;g362803ad9f3_0_307"/>
          <p:cNvSpPr txBox="1"/>
          <p:nvPr>
            <p:ph idx="1" type="subTitle"/>
          </p:nvPr>
        </p:nvSpPr>
        <p:spPr>
          <a:xfrm>
            <a:off x="469267" y="3250078"/>
            <a:ext cx="30648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34" name="Google Shape;234;g362803ad9f3_0_307"/>
          <p:cNvSpPr txBox="1"/>
          <p:nvPr/>
        </p:nvSpPr>
        <p:spPr>
          <a:xfrm>
            <a:off x="478608" y="278221"/>
            <a:ext cx="10455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88000"/>
              </a:lnSpc>
              <a:spcBef>
                <a:spcPts val="0"/>
              </a:spcBef>
              <a:spcAft>
                <a:spcPts val="0"/>
              </a:spcAft>
              <a:buClr>
                <a:schemeClr val="dk1"/>
              </a:buClr>
              <a:buSzPts val="1250"/>
              <a:buFont typeface="PT Sans"/>
              <a:buNone/>
            </a:pPr>
            <a:r>
              <a:rPr b="0" i="0" lang="no-NO" sz="1250" u="none" cap="none" strike="noStrike">
                <a:solidFill>
                  <a:schemeClr val="dk1"/>
                </a:solidFill>
                <a:latin typeface="PT Sans"/>
                <a:ea typeface="PT Sans"/>
                <a:cs typeface="PT Sans"/>
                <a:sym typeface="PT Sans"/>
              </a:rPr>
              <a:t>Klikk for å legge til tittel/tema</a:t>
            </a:r>
            <a:endParaRPr b="0" i="0" sz="1250" u="none" cap="none" strike="noStrike">
              <a:solidFill>
                <a:schemeClr val="dk1"/>
              </a:solidFill>
              <a:latin typeface="PT Sans"/>
              <a:ea typeface="PT Sans"/>
              <a:cs typeface="PT Sans"/>
              <a:sym typeface="PT Sans"/>
            </a:endParaRPr>
          </a:p>
        </p:txBody>
      </p:sp>
      <p:pic>
        <p:nvPicPr>
          <p:cNvPr id="235" name="Google Shape;235;g362803ad9f3_0_307"/>
          <p:cNvPicPr preferRelativeResize="0"/>
          <p:nvPr/>
        </p:nvPicPr>
        <p:blipFill rotWithShape="1">
          <a:blip r:embed="rId3">
            <a:alphaModFix/>
          </a:blip>
          <a:srcRect b="0" l="0" r="0" t="0"/>
          <a:stretch/>
        </p:blipFill>
        <p:spPr>
          <a:xfrm rot="10800000">
            <a:off x="231653" y="-3"/>
            <a:ext cx="187447" cy="6059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p:cSld name="Tekst og faktaboks">
    <p:spTree>
      <p:nvGrpSpPr>
        <p:cNvPr id="236" name="Shape 236"/>
        <p:cNvGrpSpPr/>
        <p:nvPr/>
      </p:nvGrpSpPr>
      <p:grpSpPr>
        <a:xfrm>
          <a:off x="0" y="0"/>
          <a:ext cx="0" cy="0"/>
          <a:chOff x="0" y="0"/>
          <a:chExt cx="0" cy="0"/>
        </a:xfrm>
      </p:grpSpPr>
      <p:sp>
        <p:nvSpPr>
          <p:cNvPr id="237" name="Google Shape;237;g362803ad9f3_0_313"/>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38" name="Google Shape;238;g362803ad9f3_0_313"/>
          <p:cNvSpPr/>
          <p:nvPr/>
        </p:nvSpPr>
        <p:spPr>
          <a:xfrm>
            <a:off x="8198400" y="-97533"/>
            <a:ext cx="4124400" cy="7021200"/>
          </a:xfrm>
          <a:prstGeom prst="rect">
            <a:avLst/>
          </a:prstGeom>
          <a:solidFill>
            <a:srgbClr val="0A505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200"/>
              <a:buFont typeface="PT Sans"/>
              <a:buNone/>
            </a:pPr>
            <a:r>
              <a:t/>
            </a:r>
            <a:endParaRPr b="0" i="0" sz="1200" u="none" cap="none" strike="noStrike">
              <a:solidFill>
                <a:schemeClr val="dk1"/>
              </a:solidFill>
              <a:latin typeface="PT Sans"/>
              <a:ea typeface="PT Sans"/>
              <a:cs typeface="PT Sans"/>
              <a:sym typeface="PT Sans"/>
            </a:endParaRPr>
          </a:p>
        </p:txBody>
      </p:sp>
      <p:sp>
        <p:nvSpPr>
          <p:cNvPr id="239" name="Google Shape;239;g362803ad9f3_0_313"/>
          <p:cNvSpPr txBox="1"/>
          <p:nvPr>
            <p:ph idx="1" type="subTitle"/>
          </p:nvPr>
        </p:nvSpPr>
        <p:spPr>
          <a:xfrm>
            <a:off x="8603033" y="879400"/>
            <a:ext cx="3368400" cy="49848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rgbClr val="F3EDEB"/>
              </a:buClr>
              <a:buSzPts val="1867"/>
              <a:buFont typeface="PT Sans"/>
              <a:buNone/>
              <a:defRPr sz="1867">
                <a:solidFill>
                  <a:srgbClr val="F3EDEB"/>
                </a:solidFill>
              </a:defRPr>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
        <p:nvSpPr>
          <p:cNvPr id="240" name="Google Shape;240;g362803ad9f3_0_313"/>
          <p:cNvSpPr txBox="1"/>
          <p:nvPr>
            <p:ph idx="2"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faktaboks 1">
  <p:cSld name="Tekst og faktaboks 1">
    <p:spTree>
      <p:nvGrpSpPr>
        <p:cNvPr id="241" name="Shape 241"/>
        <p:cNvGrpSpPr/>
        <p:nvPr/>
      </p:nvGrpSpPr>
      <p:grpSpPr>
        <a:xfrm>
          <a:off x="0" y="0"/>
          <a:ext cx="0" cy="0"/>
          <a:chOff x="0" y="0"/>
          <a:chExt cx="0" cy="0"/>
        </a:xfrm>
      </p:grpSpPr>
      <p:sp>
        <p:nvSpPr>
          <p:cNvPr id="242" name="Google Shape;242;g362803ad9f3_0_318"/>
          <p:cNvSpPr txBox="1"/>
          <p:nvPr>
            <p:ph type="title"/>
          </p:nvPr>
        </p:nvSpPr>
        <p:spPr>
          <a:xfrm>
            <a:off x="483564" y="722867"/>
            <a:ext cx="6758100" cy="2395500"/>
          </a:xfrm>
          <a:prstGeom prst="rect">
            <a:avLst/>
          </a:prstGeom>
          <a:noFill/>
          <a:ln>
            <a:noFill/>
          </a:ln>
        </p:spPr>
        <p:txBody>
          <a:bodyPr anchorCtr="0" anchor="t" bIns="91425" lIns="91425" spcFirstLastPara="1" rIns="91425" wrap="square" tIns="91425">
            <a:noAutofit/>
          </a:bodyPr>
          <a:lstStyle>
            <a:lvl1pPr lvl="0" algn="l">
              <a:lnSpc>
                <a:spcPct val="88000"/>
              </a:lnSpc>
              <a:spcBef>
                <a:spcPts val="0"/>
              </a:spcBef>
              <a:spcAft>
                <a:spcPts val="0"/>
              </a:spcAft>
              <a:buClr>
                <a:schemeClr val="dk1"/>
              </a:buClr>
              <a:buSzPts val="2600"/>
              <a:buFont typeface="Arial"/>
              <a:buNone/>
              <a:defRPr sz="3466"/>
            </a:lvl1pPr>
            <a:lvl2pPr lvl="1" algn="l">
              <a:lnSpc>
                <a:spcPct val="100000"/>
              </a:lnSpc>
              <a:spcBef>
                <a:spcPts val="0"/>
              </a:spcBef>
              <a:spcAft>
                <a:spcPts val="0"/>
              </a:spcAft>
              <a:buClr>
                <a:srgbClr val="F3EDEB"/>
              </a:buClr>
              <a:buSzPts val="3000"/>
              <a:buNone/>
              <a:defRPr>
                <a:solidFill>
                  <a:srgbClr val="F3EDEB"/>
                </a:solidFill>
              </a:defRPr>
            </a:lvl2pPr>
            <a:lvl3pPr lvl="2" algn="l">
              <a:lnSpc>
                <a:spcPct val="100000"/>
              </a:lnSpc>
              <a:spcBef>
                <a:spcPts val="0"/>
              </a:spcBef>
              <a:spcAft>
                <a:spcPts val="0"/>
              </a:spcAft>
              <a:buClr>
                <a:srgbClr val="F3EDEB"/>
              </a:buClr>
              <a:buSzPts val="3000"/>
              <a:buNone/>
              <a:defRPr>
                <a:solidFill>
                  <a:srgbClr val="F3EDEB"/>
                </a:solidFill>
              </a:defRPr>
            </a:lvl3pPr>
            <a:lvl4pPr lvl="3" algn="l">
              <a:lnSpc>
                <a:spcPct val="100000"/>
              </a:lnSpc>
              <a:spcBef>
                <a:spcPts val="0"/>
              </a:spcBef>
              <a:spcAft>
                <a:spcPts val="0"/>
              </a:spcAft>
              <a:buClr>
                <a:srgbClr val="F3EDEB"/>
              </a:buClr>
              <a:buSzPts val="3000"/>
              <a:buNone/>
              <a:defRPr>
                <a:solidFill>
                  <a:srgbClr val="F3EDEB"/>
                </a:solidFill>
              </a:defRPr>
            </a:lvl4pPr>
            <a:lvl5pPr lvl="4" algn="l">
              <a:lnSpc>
                <a:spcPct val="100000"/>
              </a:lnSpc>
              <a:spcBef>
                <a:spcPts val="0"/>
              </a:spcBef>
              <a:spcAft>
                <a:spcPts val="0"/>
              </a:spcAft>
              <a:buClr>
                <a:srgbClr val="F3EDEB"/>
              </a:buClr>
              <a:buSzPts val="3000"/>
              <a:buNone/>
              <a:defRPr>
                <a:solidFill>
                  <a:srgbClr val="F3EDEB"/>
                </a:solidFill>
              </a:defRPr>
            </a:lvl5pPr>
            <a:lvl6pPr lvl="5" algn="l">
              <a:lnSpc>
                <a:spcPct val="100000"/>
              </a:lnSpc>
              <a:spcBef>
                <a:spcPts val="0"/>
              </a:spcBef>
              <a:spcAft>
                <a:spcPts val="0"/>
              </a:spcAft>
              <a:buClr>
                <a:srgbClr val="F3EDEB"/>
              </a:buClr>
              <a:buSzPts val="3000"/>
              <a:buNone/>
              <a:defRPr>
                <a:solidFill>
                  <a:srgbClr val="F3EDEB"/>
                </a:solidFill>
              </a:defRPr>
            </a:lvl6pPr>
            <a:lvl7pPr lvl="6" algn="l">
              <a:lnSpc>
                <a:spcPct val="100000"/>
              </a:lnSpc>
              <a:spcBef>
                <a:spcPts val="0"/>
              </a:spcBef>
              <a:spcAft>
                <a:spcPts val="0"/>
              </a:spcAft>
              <a:buClr>
                <a:srgbClr val="F3EDEB"/>
              </a:buClr>
              <a:buSzPts val="3000"/>
              <a:buNone/>
              <a:defRPr>
                <a:solidFill>
                  <a:srgbClr val="F3EDEB"/>
                </a:solidFill>
              </a:defRPr>
            </a:lvl7pPr>
            <a:lvl8pPr lvl="7" algn="l">
              <a:lnSpc>
                <a:spcPct val="100000"/>
              </a:lnSpc>
              <a:spcBef>
                <a:spcPts val="0"/>
              </a:spcBef>
              <a:spcAft>
                <a:spcPts val="0"/>
              </a:spcAft>
              <a:buClr>
                <a:srgbClr val="F3EDEB"/>
              </a:buClr>
              <a:buSzPts val="3000"/>
              <a:buNone/>
              <a:defRPr>
                <a:solidFill>
                  <a:srgbClr val="F3EDEB"/>
                </a:solidFill>
              </a:defRPr>
            </a:lvl8pPr>
            <a:lvl9pPr lvl="8" algn="l">
              <a:lnSpc>
                <a:spcPct val="100000"/>
              </a:lnSpc>
              <a:spcBef>
                <a:spcPts val="0"/>
              </a:spcBef>
              <a:spcAft>
                <a:spcPts val="0"/>
              </a:spcAft>
              <a:buClr>
                <a:srgbClr val="F3EDEB"/>
              </a:buClr>
              <a:buSzPts val="3000"/>
              <a:buNone/>
              <a:defRPr>
                <a:solidFill>
                  <a:srgbClr val="F3EDEB"/>
                </a:solidFill>
              </a:defRPr>
            </a:lvl9pPr>
          </a:lstStyle>
          <a:p/>
        </p:txBody>
      </p:sp>
      <p:sp>
        <p:nvSpPr>
          <p:cNvPr id="243" name="Google Shape;243;g362803ad9f3_0_318"/>
          <p:cNvSpPr txBox="1"/>
          <p:nvPr>
            <p:ph idx="1" type="subTitle"/>
          </p:nvPr>
        </p:nvSpPr>
        <p:spPr>
          <a:xfrm>
            <a:off x="469267" y="2240233"/>
            <a:ext cx="6758100" cy="2928000"/>
          </a:xfrm>
          <a:prstGeom prst="rect">
            <a:avLst/>
          </a:prstGeom>
          <a:noFill/>
          <a:ln>
            <a:noFill/>
          </a:ln>
        </p:spPr>
        <p:txBody>
          <a:bodyPr anchorCtr="0" anchor="t" bIns="91425" lIns="91425" spcFirstLastPara="1" rIns="91425" wrap="square" tIns="91425">
            <a:noAutofit/>
          </a:bodyPr>
          <a:lstStyle>
            <a:lvl1pPr lvl="0" algn="l">
              <a:lnSpc>
                <a:spcPct val="101000"/>
              </a:lnSpc>
              <a:spcBef>
                <a:spcPts val="0"/>
              </a:spcBef>
              <a:spcAft>
                <a:spcPts val="0"/>
              </a:spcAft>
              <a:buClr>
                <a:schemeClr val="dk1"/>
              </a:buClr>
              <a:buSzPts val="1867"/>
              <a:buFont typeface="PT Sans"/>
              <a:buNone/>
              <a:defRPr sz="1867"/>
            </a:lvl1pPr>
            <a:lvl2pPr lvl="1" algn="l">
              <a:lnSpc>
                <a:spcPct val="90000"/>
              </a:lnSpc>
              <a:spcBef>
                <a:spcPts val="2133"/>
              </a:spcBef>
              <a:spcAft>
                <a:spcPts val="0"/>
              </a:spcAft>
              <a:buClr>
                <a:schemeClr val="dk1"/>
              </a:buClr>
              <a:buSzPts val="1500"/>
              <a:buFont typeface="PT Sans"/>
              <a:buNone/>
              <a:defRPr/>
            </a:lvl2pPr>
            <a:lvl3pPr lvl="2" algn="l">
              <a:lnSpc>
                <a:spcPct val="90000"/>
              </a:lnSpc>
              <a:spcBef>
                <a:spcPts val="2133"/>
              </a:spcBef>
              <a:spcAft>
                <a:spcPts val="0"/>
              </a:spcAft>
              <a:buSzPts val="1500"/>
              <a:buNone/>
              <a:defRPr/>
            </a:lvl3pPr>
            <a:lvl4pPr lvl="3" algn="l">
              <a:lnSpc>
                <a:spcPct val="90000"/>
              </a:lnSpc>
              <a:spcBef>
                <a:spcPts val="2133"/>
              </a:spcBef>
              <a:spcAft>
                <a:spcPts val="0"/>
              </a:spcAft>
              <a:buClr>
                <a:schemeClr val="dk1"/>
              </a:buClr>
              <a:buSzPts val="2000"/>
              <a:buNone/>
              <a:defRPr/>
            </a:lvl4pPr>
            <a:lvl5pPr lvl="4" algn="l">
              <a:lnSpc>
                <a:spcPct val="90000"/>
              </a:lnSpc>
              <a:spcBef>
                <a:spcPts val="2133"/>
              </a:spcBef>
              <a:spcAft>
                <a:spcPts val="0"/>
              </a:spcAft>
              <a:buClr>
                <a:schemeClr val="accent2"/>
              </a:buClr>
              <a:buSzPts val="1500"/>
              <a:buNone/>
              <a:defRPr/>
            </a:lvl5pPr>
            <a:lvl6pPr lvl="5" algn="l">
              <a:lnSpc>
                <a:spcPct val="90000"/>
              </a:lnSpc>
              <a:spcBef>
                <a:spcPts val="2133"/>
              </a:spcBef>
              <a:spcAft>
                <a:spcPts val="0"/>
              </a:spcAft>
              <a:buClr>
                <a:schemeClr val="dk1"/>
              </a:buClr>
              <a:buSzPts val="1800"/>
              <a:buNone/>
              <a:defRPr/>
            </a:lvl6pPr>
            <a:lvl7pPr lvl="6" algn="l">
              <a:lnSpc>
                <a:spcPct val="90000"/>
              </a:lnSpc>
              <a:spcBef>
                <a:spcPts val="2133"/>
              </a:spcBef>
              <a:spcAft>
                <a:spcPts val="0"/>
              </a:spcAft>
              <a:buClr>
                <a:schemeClr val="dk1"/>
              </a:buClr>
              <a:buSzPts val="1800"/>
              <a:buNone/>
              <a:defRPr/>
            </a:lvl7pPr>
            <a:lvl8pPr lvl="7" algn="l">
              <a:lnSpc>
                <a:spcPct val="90000"/>
              </a:lnSpc>
              <a:spcBef>
                <a:spcPts val="2133"/>
              </a:spcBef>
              <a:spcAft>
                <a:spcPts val="0"/>
              </a:spcAft>
              <a:buClr>
                <a:schemeClr val="dk1"/>
              </a:buClr>
              <a:buSzPts val="1800"/>
              <a:buNone/>
              <a:defRPr/>
            </a:lvl8pPr>
            <a:lvl9pPr lvl="8" algn="l">
              <a:lnSpc>
                <a:spcPct val="90000"/>
              </a:lnSpc>
              <a:spcBef>
                <a:spcPts val="2133"/>
              </a:spcBef>
              <a:spcAft>
                <a:spcPts val="2133"/>
              </a:spcAft>
              <a:buClr>
                <a:schemeClr val="dk1"/>
              </a:buClr>
              <a:buSzPts val="1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ilder" type="twoColTx">
  <p:cSld name="TITLE_AND_TWO_COLUMNS">
    <p:spTree>
      <p:nvGrpSpPr>
        <p:cNvPr id="244" name="Shape 244"/>
        <p:cNvGrpSpPr/>
        <p:nvPr/>
      </p:nvGrpSpPr>
      <p:grpSpPr>
        <a:xfrm>
          <a:off x="0" y="0"/>
          <a:ext cx="0" cy="0"/>
          <a:chOff x="0" y="0"/>
          <a:chExt cx="0" cy="0"/>
        </a:xfrm>
      </p:grpSpPr>
      <p:pic>
        <p:nvPicPr>
          <p:cNvPr id="245" name="Google Shape;245;g362803ad9f3_0_321"/>
          <p:cNvPicPr preferRelativeResize="0"/>
          <p:nvPr/>
        </p:nvPicPr>
        <p:blipFill rotWithShape="1">
          <a:blip r:embed="rId2">
            <a:alphaModFix/>
          </a:blip>
          <a:srcRect b="0" l="0" r="55056" t="0"/>
          <a:stretch/>
        </p:blipFill>
        <p:spPr>
          <a:xfrm>
            <a:off x="8198400" y="106634"/>
            <a:ext cx="3906031" cy="6659302"/>
          </a:xfrm>
          <a:prstGeom prst="rect">
            <a:avLst/>
          </a:prstGeom>
          <a:noFill/>
          <a:ln>
            <a:noFill/>
          </a:ln>
        </p:spPr>
      </p:pic>
      <p:pic>
        <p:nvPicPr>
          <p:cNvPr id="246" name="Google Shape;246;g362803ad9f3_0_321"/>
          <p:cNvPicPr preferRelativeResize="0"/>
          <p:nvPr/>
        </p:nvPicPr>
        <p:blipFill rotWithShape="1">
          <a:blip r:embed="rId2">
            <a:alphaModFix/>
          </a:blip>
          <a:srcRect b="0" l="13007" r="13000" t="0"/>
          <a:stretch/>
        </p:blipFill>
        <p:spPr>
          <a:xfrm>
            <a:off x="87571" y="113702"/>
            <a:ext cx="7965200" cy="6645166"/>
          </a:xfrm>
          <a:prstGeom prst="rect">
            <a:avLst/>
          </a:prstGeom>
          <a:noFill/>
          <a:ln>
            <a:noFill/>
          </a:ln>
        </p:spPr>
      </p:pic>
      <p:pic>
        <p:nvPicPr>
          <p:cNvPr descr="Et bilde som inneholder natur, flygende, utendørs, fugl&#10;&#10;Automatisk generert beskrivelse" id="247" name="Google Shape;247;g362803ad9f3_0_321"/>
          <p:cNvPicPr preferRelativeResize="0"/>
          <p:nvPr/>
        </p:nvPicPr>
        <p:blipFill rotWithShape="1">
          <a:blip r:embed="rId3">
            <a:alphaModFix/>
          </a:blip>
          <a:srcRect b="18276" l="0" r="0" t="12857"/>
          <a:stretch/>
        </p:blipFill>
        <p:spPr>
          <a:xfrm>
            <a:off x="87570" y="99133"/>
            <a:ext cx="7965195" cy="6645163"/>
          </a:xfrm>
          <a:prstGeom prst="rect">
            <a:avLst/>
          </a:prstGeom>
          <a:noFill/>
          <a:ln>
            <a:noFill/>
          </a:ln>
        </p:spPr>
      </p:pic>
      <p:pic>
        <p:nvPicPr>
          <p:cNvPr descr="Et bilde som inneholder natur, flygende, utendørs, fugl&#10;&#10;Automatisk generert beskrivelse" id="248" name="Google Shape;248;g362803ad9f3_0_321"/>
          <p:cNvPicPr preferRelativeResize="0"/>
          <p:nvPr/>
        </p:nvPicPr>
        <p:blipFill rotWithShape="1">
          <a:blip r:embed="rId4">
            <a:alphaModFix/>
          </a:blip>
          <a:srcRect b="1876" l="30210" r="0" t="322"/>
          <a:stretch/>
        </p:blipFill>
        <p:spPr>
          <a:xfrm>
            <a:off x="8196224" y="113702"/>
            <a:ext cx="3906031" cy="663059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
  <p:cSld name="Avslutning">
    <p:spTree>
      <p:nvGrpSpPr>
        <p:cNvPr id="249" name="Shape 249"/>
        <p:cNvGrpSpPr/>
        <p:nvPr/>
      </p:nvGrpSpPr>
      <p:grpSpPr>
        <a:xfrm>
          <a:off x="0" y="0"/>
          <a:ext cx="0" cy="0"/>
          <a:chOff x="0" y="0"/>
          <a:chExt cx="0" cy="0"/>
        </a:xfrm>
      </p:grpSpPr>
      <p:sp>
        <p:nvSpPr>
          <p:cNvPr id="250" name="Google Shape;250;g362803ad9f3_0_326"/>
          <p:cNvSpPr txBox="1"/>
          <p:nvPr>
            <p:ph type="title"/>
          </p:nvPr>
        </p:nvSpPr>
        <p:spPr>
          <a:xfrm>
            <a:off x="867228" y="2525352"/>
            <a:ext cx="10455600" cy="1325700"/>
          </a:xfrm>
          <a:prstGeom prst="rect">
            <a:avLst/>
          </a:prstGeom>
          <a:noFill/>
          <a:ln>
            <a:noFill/>
          </a:ln>
        </p:spPr>
        <p:txBody>
          <a:bodyPr anchorCtr="0" anchor="b" bIns="45700" lIns="91425" spcFirstLastPara="1" rIns="91425" wrap="square" tIns="45700">
            <a:noAutofit/>
          </a:bodyPr>
          <a:lstStyle>
            <a:lvl1pPr lvl="0" algn="ctr">
              <a:lnSpc>
                <a:spcPct val="88000"/>
              </a:lnSpc>
              <a:spcBef>
                <a:spcPts val="0"/>
              </a:spcBef>
              <a:spcAft>
                <a:spcPts val="0"/>
              </a:spcAft>
              <a:buClr>
                <a:schemeClr val="accent2"/>
              </a:buClr>
              <a:buSzPts val="6958"/>
              <a:buFont typeface="Arial"/>
              <a:buNone/>
              <a:defRPr sz="6958">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51" name="Google Shape;251;g362803ad9f3_0_326"/>
          <p:cNvGrpSpPr/>
          <p:nvPr/>
        </p:nvGrpSpPr>
        <p:grpSpPr>
          <a:xfrm>
            <a:off x="5841046" y="5235360"/>
            <a:ext cx="509575" cy="256749"/>
            <a:chOff x="11790759" y="10525607"/>
            <a:chExt cx="802481" cy="404329"/>
          </a:xfrm>
        </p:grpSpPr>
        <p:pic>
          <p:nvPicPr>
            <p:cNvPr id="252" name="Google Shape;252;g362803ad9f3_0_326"/>
            <p:cNvPicPr preferRelativeResize="0"/>
            <p:nvPr/>
          </p:nvPicPr>
          <p:blipFill rotWithShape="1">
            <a:blip r:embed="rId2">
              <a:alphaModFix/>
            </a:blip>
            <a:srcRect b="0" l="0" r="0" t="0"/>
            <a:stretch/>
          </p:blipFill>
          <p:spPr>
            <a:xfrm>
              <a:off x="11790759" y="10525607"/>
              <a:ext cx="401240" cy="404329"/>
            </a:xfrm>
            <a:prstGeom prst="rect">
              <a:avLst/>
            </a:prstGeom>
            <a:noFill/>
            <a:ln>
              <a:noFill/>
            </a:ln>
          </p:spPr>
        </p:pic>
        <p:pic>
          <p:nvPicPr>
            <p:cNvPr id="253" name="Google Shape;253;g362803ad9f3_0_326"/>
            <p:cNvPicPr preferRelativeResize="0"/>
            <p:nvPr/>
          </p:nvPicPr>
          <p:blipFill rotWithShape="1">
            <a:blip r:embed="rId2">
              <a:alphaModFix/>
            </a:blip>
            <a:srcRect b="0" l="0" r="0" t="0"/>
            <a:stretch/>
          </p:blipFill>
          <p:spPr>
            <a:xfrm>
              <a:off x="12192000" y="10525607"/>
              <a:ext cx="401240" cy="404329"/>
            </a:xfrm>
            <a:prstGeom prst="rect">
              <a:avLst/>
            </a:prstGeom>
            <a:noFill/>
            <a:ln>
              <a:noFill/>
            </a:ln>
          </p:spPr>
        </p:pic>
      </p:grpSp>
      <p:sp>
        <p:nvSpPr>
          <p:cNvPr id="254" name="Google Shape;254;g362803ad9f3_0_326"/>
          <p:cNvSpPr txBox="1"/>
          <p:nvPr>
            <p:ph idx="1" type="body"/>
          </p:nvPr>
        </p:nvSpPr>
        <p:spPr>
          <a:xfrm>
            <a:off x="1454150" y="5621055"/>
            <a:ext cx="9232800" cy="660300"/>
          </a:xfrm>
          <a:prstGeom prst="rect">
            <a:avLst/>
          </a:prstGeom>
          <a:noFill/>
          <a:ln>
            <a:noFill/>
          </a:ln>
        </p:spPr>
        <p:txBody>
          <a:bodyPr anchorCtr="0" anchor="t" bIns="45700" lIns="91425" spcFirstLastPara="1" rIns="91425" wrap="square" tIns="45700">
            <a:noAutofit/>
          </a:bodyPr>
          <a:lstStyle>
            <a:lvl1pPr indent="-228600" lvl="0" marL="457200" algn="ctr">
              <a:lnSpc>
                <a:spcPct val="106000"/>
              </a:lnSpc>
              <a:spcBef>
                <a:spcPts val="0"/>
              </a:spcBef>
              <a:spcAft>
                <a:spcPts val="0"/>
              </a:spcAft>
              <a:buClr>
                <a:schemeClr val="dk1"/>
              </a:buClr>
              <a:buSzPts val="1500"/>
              <a:buFont typeface="Arial"/>
              <a:buNone/>
              <a:defRPr>
                <a:solidFill>
                  <a:schemeClr val="dk1"/>
                </a:solidFill>
                <a:latin typeface="PT Sans"/>
                <a:ea typeface="PT Sans"/>
                <a:cs typeface="PT Sans"/>
                <a:sym typeface="PT Sans"/>
              </a:defRPr>
            </a:lvl1pPr>
            <a:lvl2pPr indent="-228600" lvl="1" marL="914400" algn="l">
              <a:lnSpc>
                <a:spcPct val="90000"/>
              </a:lnSpc>
              <a:spcBef>
                <a:spcPts val="500"/>
              </a:spcBef>
              <a:spcAft>
                <a:spcPts val="0"/>
              </a:spcAft>
              <a:buClr>
                <a:schemeClr val="dk1"/>
              </a:buClr>
              <a:buSzPts val="1500"/>
              <a:buFont typeface="PT Sans"/>
              <a:buNone/>
              <a:defRPr/>
            </a:lvl2pPr>
            <a:lvl3pPr indent="-342900" lvl="2" marL="1371600" algn="l">
              <a:lnSpc>
                <a:spcPct val="90000"/>
              </a:lnSpc>
              <a:spcBef>
                <a:spcPts val="500"/>
              </a:spcBef>
              <a:spcAft>
                <a:spcPts val="0"/>
              </a:spcAft>
              <a:buSzPts val="1800"/>
              <a:buChar char="▪"/>
              <a:defRPr/>
            </a:lvl3pPr>
            <a:lvl4pPr indent="-228600" lvl="3" marL="1828800" algn="l">
              <a:lnSpc>
                <a:spcPct val="90000"/>
              </a:lnSpc>
              <a:spcBef>
                <a:spcPts val="1250"/>
              </a:spcBef>
              <a:spcAft>
                <a:spcPts val="0"/>
              </a:spcAft>
              <a:buClr>
                <a:schemeClr val="dk1"/>
              </a:buClr>
              <a:buSzPts val="1800"/>
              <a:buNone/>
              <a:defRPr/>
            </a:lvl4pPr>
            <a:lvl5pPr indent="-228600" lvl="4" marL="2286000" algn="l">
              <a:lnSpc>
                <a:spcPct val="90000"/>
              </a:lnSpc>
              <a:spcBef>
                <a:spcPts val="500"/>
              </a:spcBef>
              <a:spcAft>
                <a:spcPts val="0"/>
              </a:spcAft>
              <a:buClr>
                <a:schemeClr val="accent2"/>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p:cSld name="Tittellysbilde">
    <p:bg>
      <p:bgPr>
        <a:solidFill>
          <a:schemeClr val="dk2"/>
        </a:solidFill>
      </p:bgPr>
    </p:bg>
    <p:spTree>
      <p:nvGrpSpPr>
        <p:cNvPr id="30" name="Shape 30"/>
        <p:cNvGrpSpPr/>
        <p:nvPr/>
      </p:nvGrpSpPr>
      <p:grpSpPr>
        <a:xfrm>
          <a:off x="0" y="0"/>
          <a:ext cx="0" cy="0"/>
          <a:chOff x="0" y="0"/>
          <a:chExt cx="0" cy="0"/>
        </a:xfrm>
      </p:grpSpPr>
      <p:sp>
        <p:nvSpPr>
          <p:cNvPr id="31" name="Google Shape;31;p16"/>
          <p:cNvSpPr txBox="1"/>
          <p:nvPr>
            <p:ph type="ctrTitle"/>
          </p:nvPr>
        </p:nvSpPr>
        <p:spPr>
          <a:xfrm>
            <a:off x="857250" y="1652134"/>
            <a:ext cx="10477500" cy="2387700"/>
          </a:xfrm>
          <a:prstGeom prst="rect">
            <a:avLst/>
          </a:prstGeom>
          <a:noFill/>
          <a:ln>
            <a:noFill/>
          </a:ln>
        </p:spPr>
        <p:txBody>
          <a:bodyPr anchorCtr="0" anchor="b" bIns="45700" lIns="91425" spcFirstLastPara="1" rIns="91425" wrap="square" tIns="45700">
            <a:normAutofit/>
          </a:bodyPr>
          <a:lstStyle>
            <a:lvl1pPr lvl="0" algn="ctr">
              <a:lnSpc>
                <a:spcPct val="88000"/>
              </a:lnSpc>
              <a:spcBef>
                <a:spcPts val="0"/>
              </a:spcBef>
              <a:spcAft>
                <a:spcPts val="0"/>
              </a:spcAft>
              <a:buClr>
                <a:schemeClr val="lt1"/>
              </a:buClr>
              <a:buSzPts val="6384"/>
              <a:buFont typeface="Arial"/>
              <a:buNone/>
              <a:defRPr sz="638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 name="Google Shape;32;p16"/>
          <p:cNvPicPr preferRelativeResize="0"/>
          <p:nvPr/>
        </p:nvPicPr>
        <p:blipFill rotWithShape="1">
          <a:blip r:embed="rId2">
            <a:alphaModFix/>
          </a:blip>
          <a:srcRect b="0" l="0" r="0" t="0"/>
          <a:stretch/>
        </p:blipFill>
        <p:spPr>
          <a:xfrm>
            <a:off x="11428810" y="6030076"/>
            <a:ext cx="532637" cy="604088"/>
          </a:xfrm>
          <a:prstGeom prst="rect">
            <a:avLst/>
          </a:prstGeom>
          <a:noFill/>
          <a:ln>
            <a:noFill/>
          </a:ln>
        </p:spPr>
      </p:pic>
      <p:pic>
        <p:nvPicPr>
          <p:cNvPr id="33" name="Google Shape;33;p16"/>
          <p:cNvPicPr preferRelativeResize="0"/>
          <p:nvPr/>
        </p:nvPicPr>
        <p:blipFill rotWithShape="1">
          <a:blip r:embed="rId3">
            <a:alphaModFix/>
          </a:blip>
          <a:srcRect b="0" l="0" r="0" t="0"/>
          <a:stretch/>
        </p:blipFill>
        <p:spPr>
          <a:xfrm rot="-5400000">
            <a:off x="5679949" y="5073774"/>
            <a:ext cx="831457" cy="4279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p:cSld name="AUTOLAYOUT">
    <p:bg>
      <p:bgPr>
        <a:solidFill>
          <a:srgbClr val="FFFFFF"/>
        </a:solidFill>
      </p:bgPr>
    </p:bg>
    <p:spTree>
      <p:nvGrpSpPr>
        <p:cNvPr id="34" name="Shape 34"/>
        <p:cNvGrpSpPr/>
        <p:nvPr/>
      </p:nvGrpSpPr>
      <p:grpSpPr>
        <a:xfrm>
          <a:off x="0" y="0"/>
          <a:ext cx="0" cy="0"/>
          <a:chOff x="0" y="0"/>
          <a:chExt cx="0" cy="0"/>
        </a:xfrm>
      </p:grpSpPr>
      <p:sp>
        <p:nvSpPr>
          <p:cNvPr id="35" name="Google Shape;35;g16f4699036e_0_91"/>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g16f4699036e_0_91"/>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37" name="Google Shape;37;g16f4699036e_0_91"/>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3">
  <p:cSld name="AUTOLAYOUT_3">
    <p:bg>
      <p:bgPr>
        <a:solidFill>
          <a:srgbClr val="FFFFFF"/>
        </a:solidFill>
      </p:bgPr>
    </p:bg>
    <p:spTree>
      <p:nvGrpSpPr>
        <p:cNvPr id="38" name="Shape 38"/>
        <p:cNvGrpSpPr/>
        <p:nvPr/>
      </p:nvGrpSpPr>
      <p:grpSpPr>
        <a:xfrm>
          <a:off x="0" y="0"/>
          <a:ext cx="0" cy="0"/>
          <a:chOff x="0" y="0"/>
          <a:chExt cx="0" cy="0"/>
        </a:xfrm>
      </p:grpSpPr>
      <p:sp>
        <p:nvSpPr>
          <p:cNvPr id="39" name="Google Shape;39;g16f4699036e_0_164"/>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g16f4699036e_0_164"/>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1" name="Google Shape;41;g16f4699036e_0_16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utforming 1">
  <p:cSld name="AUTOLAYOUT_1">
    <p:bg>
      <p:bgPr>
        <a:solidFill>
          <a:srgbClr val="FFFFFF"/>
        </a:solidFill>
      </p:bgPr>
    </p:bg>
    <p:spTree>
      <p:nvGrpSpPr>
        <p:cNvPr id="42" name="Shape 42"/>
        <p:cNvGrpSpPr/>
        <p:nvPr/>
      </p:nvGrpSpPr>
      <p:grpSpPr>
        <a:xfrm>
          <a:off x="0" y="0"/>
          <a:ext cx="0" cy="0"/>
          <a:chOff x="0" y="0"/>
          <a:chExt cx="0" cy="0"/>
        </a:xfrm>
      </p:grpSpPr>
      <p:sp>
        <p:nvSpPr>
          <p:cNvPr id="43" name="Google Shape;43;g16f4699036e_0_130"/>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16f4699036e_0_130"/>
          <p:cNvSpPr txBox="1"/>
          <p:nvPr>
            <p:ph type="ctrTitle"/>
          </p:nvPr>
        </p:nvSpPr>
        <p:spPr>
          <a:xfrm>
            <a:off x="2450100" y="1668700"/>
            <a:ext cx="7261200" cy="3520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45" name="Google Shape;45;g16f4699036e_0_13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PT Sans"/>
                <a:ea typeface="PT Sans"/>
                <a:cs typeface="PT Sans"/>
                <a:sym typeface="PT Sans"/>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3.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image" Target="../media/image10.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29" Type="http://schemas.openxmlformats.org/officeDocument/2006/relationships/theme" Target="../theme/theme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8" name="Google Shape;8;p12"/>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9" name="Google Shape;9;p12"/>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0" name="Google Shape;10;p12"/>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1" name="Google Shape;11;p12"/>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 name="Shape 130"/>
        <p:cNvGrpSpPr/>
        <p:nvPr/>
      </p:nvGrpSpPr>
      <p:grpSpPr>
        <a:xfrm>
          <a:off x="0" y="0"/>
          <a:ext cx="0" cy="0"/>
          <a:chOff x="0" y="0"/>
          <a:chExt cx="0" cy="0"/>
        </a:xfrm>
      </p:grpSpPr>
      <p:sp>
        <p:nvSpPr>
          <p:cNvPr id="131" name="Google Shape;131;g362803ad9f3_0_207"/>
          <p:cNvSpPr txBox="1"/>
          <p:nvPr>
            <p:ph type="title"/>
          </p:nvPr>
        </p:nvSpPr>
        <p:spPr>
          <a:xfrm>
            <a:off x="867228" y="1437935"/>
            <a:ext cx="10455600" cy="1325700"/>
          </a:xfrm>
          <a:prstGeom prst="rect">
            <a:avLst/>
          </a:prstGeom>
          <a:noFill/>
          <a:ln>
            <a:noFill/>
          </a:ln>
        </p:spPr>
        <p:txBody>
          <a:bodyPr anchorCtr="0" anchor="t" bIns="45700" lIns="91425" spcFirstLastPara="1" rIns="91425" wrap="square" tIns="45700">
            <a:noAutofit/>
          </a:bodyPr>
          <a:lstStyle>
            <a:lvl1pPr lvl="0" marR="0" rtl="0" algn="l">
              <a:lnSpc>
                <a:spcPct val="88000"/>
              </a:lnSpc>
              <a:spcBef>
                <a:spcPts val="0"/>
              </a:spcBef>
              <a:spcAft>
                <a:spcPts val="0"/>
              </a:spcAft>
              <a:buClr>
                <a:schemeClr val="dk1"/>
              </a:buClr>
              <a:buSzPts val="4350"/>
              <a:buFont typeface="Arial"/>
              <a:buNone/>
              <a:defRPr b="0" i="0" sz="4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2" name="Google Shape;132;g362803ad9f3_0_207"/>
          <p:cNvSpPr txBox="1"/>
          <p:nvPr>
            <p:ph idx="1" type="body"/>
          </p:nvPr>
        </p:nvSpPr>
        <p:spPr>
          <a:xfrm>
            <a:off x="867229" y="3038792"/>
            <a:ext cx="10455600" cy="31209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1000"/>
              </a:lnSpc>
              <a:spcBef>
                <a:spcPts val="245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1pPr>
            <a:lvl2pPr indent="-323850" lvl="1" marL="914400" marR="0" rtl="0" algn="l">
              <a:lnSpc>
                <a:spcPct val="90000"/>
              </a:lnSpc>
              <a:spcBef>
                <a:spcPts val="500"/>
              </a:spcBef>
              <a:spcAft>
                <a:spcPts val="0"/>
              </a:spcAft>
              <a:buClr>
                <a:schemeClr val="dk1"/>
              </a:buClr>
              <a:buSzPts val="1500"/>
              <a:buFont typeface="PT Sans"/>
              <a:buChar char="•"/>
              <a:defRPr b="0" i="0" sz="1500" u="none" cap="none" strike="noStrike">
                <a:solidFill>
                  <a:schemeClr val="dk1"/>
                </a:solidFill>
                <a:latin typeface="PT Sans"/>
                <a:ea typeface="PT Sans"/>
                <a:cs typeface="PT Sans"/>
                <a:sym typeface="PT Sans"/>
              </a:defRPr>
            </a:lvl2pPr>
            <a:lvl3pPr indent="-323850" lvl="2" marL="1371600" marR="0" rtl="0" algn="l">
              <a:lnSpc>
                <a:spcPct val="90000"/>
              </a:lnSpc>
              <a:spcBef>
                <a:spcPts val="500"/>
              </a:spcBef>
              <a:spcAft>
                <a:spcPts val="0"/>
              </a:spcAft>
              <a:buClr>
                <a:schemeClr val="accent1"/>
              </a:buClr>
              <a:buSzPts val="1500"/>
              <a:buFont typeface="Noto Sans"/>
              <a:buChar char="▪"/>
              <a:defRPr b="0" i="0" sz="1500" u="none" cap="none" strike="noStrike">
                <a:solidFill>
                  <a:schemeClr val="dk1"/>
                </a:solidFill>
                <a:latin typeface="PT Sans"/>
                <a:ea typeface="PT Sans"/>
                <a:cs typeface="PT Sans"/>
                <a:sym typeface="PT Sans"/>
              </a:defRPr>
            </a:lvl3pPr>
            <a:lvl4pPr indent="-228600" lvl="3" marL="1828800" marR="0" rtl="0" algn="l">
              <a:lnSpc>
                <a:spcPct val="90000"/>
              </a:lnSpc>
              <a:spcBef>
                <a:spcPts val="125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accent2"/>
              </a:buClr>
              <a:buSzPts val="1500"/>
              <a:buFont typeface="Arial"/>
              <a:buNone/>
              <a:defRPr b="0" i="0" sz="1500" u="none" cap="none" strike="noStrike">
                <a:solidFill>
                  <a:schemeClr val="accent2"/>
                </a:solidFill>
                <a:latin typeface="PT Sans"/>
                <a:ea typeface="PT Sans"/>
                <a:cs typeface="PT Sans"/>
                <a:sym typeface="PT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T Sans"/>
                <a:ea typeface="PT Sans"/>
                <a:cs typeface="PT Sans"/>
                <a:sym typeface="PT Sans"/>
              </a:defRPr>
            </a:lvl9pPr>
          </a:lstStyle>
          <a:p/>
        </p:txBody>
      </p:sp>
      <p:sp>
        <p:nvSpPr>
          <p:cNvPr id="133" name="Google Shape;133;g362803ad9f3_0_207"/>
          <p:cNvSpPr txBox="1"/>
          <p:nvPr>
            <p:ph idx="10" type="dt"/>
          </p:nvPr>
        </p:nvSpPr>
        <p:spPr>
          <a:xfrm>
            <a:off x="1525191" y="6499227"/>
            <a:ext cx="742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4" name="Google Shape;134;g362803ad9f3_0_207"/>
          <p:cNvSpPr txBox="1"/>
          <p:nvPr>
            <p:ph idx="11" type="ftr"/>
          </p:nvPr>
        </p:nvSpPr>
        <p:spPr>
          <a:xfrm>
            <a:off x="2505075" y="6499227"/>
            <a:ext cx="4114800" cy="24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PT Sans"/>
                <a:ea typeface="PT Sans"/>
                <a:cs typeface="PT Sans"/>
                <a:sym typeface="PT Sans"/>
              </a:defRPr>
            </a:lvl1pPr>
            <a:lvl2pPr lvl="1"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2pPr>
            <a:lvl3pPr lvl="2"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3pPr>
            <a:lvl4pPr lvl="3"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4pPr>
            <a:lvl5pPr lvl="4"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5pPr>
            <a:lvl6pPr lvl="5"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6pPr>
            <a:lvl7pPr lvl="6"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7pPr>
            <a:lvl8pPr lvl="7"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8pPr>
            <a:lvl9pPr lvl="8"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PT Sans"/>
                <a:ea typeface="PT Sans"/>
                <a:cs typeface="PT Sans"/>
                <a:sym typeface="PT Sans"/>
              </a:defRPr>
            </a:lvl9pPr>
          </a:lstStyle>
          <a:p/>
        </p:txBody>
      </p:sp>
      <p:sp>
        <p:nvSpPr>
          <p:cNvPr id="135" name="Google Shape;135;g362803ad9f3_0_207"/>
          <p:cNvSpPr txBox="1"/>
          <p:nvPr>
            <p:ph idx="12" type="sldNum"/>
          </p:nvPr>
        </p:nvSpPr>
        <p:spPr>
          <a:xfrm>
            <a:off x="857250" y="6499227"/>
            <a:ext cx="543300" cy="24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no-NO"/>
              <a:t>‹#›</a:t>
            </a:fld>
            <a:endParaRPr/>
          </a:p>
        </p:txBody>
      </p:sp>
      <p:pic>
        <p:nvPicPr>
          <p:cNvPr id="136" name="Google Shape;136;g362803ad9f3_0_207"/>
          <p:cNvPicPr preferRelativeResize="0"/>
          <p:nvPr/>
        </p:nvPicPr>
        <p:blipFill rotWithShape="1">
          <a:blip r:embed="rId1">
            <a:alphaModFix/>
          </a:blip>
          <a:srcRect b="0" l="0" r="0" t="0"/>
          <a:stretch/>
        </p:blipFill>
        <p:spPr>
          <a:xfrm>
            <a:off x="11428810" y="6030076"/>
            <a:ext cx="532637" cy="6040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540">
          <p15:clr>
            <a:srgbClr val="F26B43"/>
          </p15:clr>
        </p15:guide>
        <p15:guide id="3" pos="7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hyperlink" Target="https://miljoskole.loop.no/ressurser/glassogmetallfilm/" TargetMode="External"/><Relationship Id="rId4" Type="http://schemas.openxmlformats.org/officeDocument/2006/relationships/image" Target="../media/image34.png"/><Relationship Id="rId5" Type="http://schemas.openxmlformats.org/officeDocument/2006/relationships/hyperlink" Target="https://miljoskole.loop.no/ressurser/pant-for-nature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58" name="Shape 258"/>
        <p:cNvGrpSpPr/>
        <p:nvPr/>
      </p:nvGrpSpPr>
      <p:grpSpPr>
        <a:xfrm>
          <a:off x="0" y="0"/>
          <a:ext cx="0" cy="0"/>
          <a:chOff x="0" y="0"/>
          <a:chExt cx="0" cy="0"/>
        </a:xfrm>
      </p:grpSpPr>
      <p:sp>
        <p:nvSpPr>
          <p:cNvPr id="259" name="Google Shape;259;g37a32bc4f59_0_0"/>
          <p:cNvSpPr txBox="1"/>
          <p:nvPr>
            <p:ph idx="4294967295" type="title"/>
          </p:nvPr>
        </p:nvSpPr>
        <p:spPr>
          <a:xfrm>
            <a:off x="6095998" y="2076400"/>
            <a:ext cx="5937600" cy="253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350"/>
              <a:buNone/>
            </a:pPr>
            <a:r>
              <a:rPr lang="no-NO" sz="2000">
                <a:solidFill>
                  <a:schemeClr val="accent2"/>
                </a:solidFill>
              </a:rPr>
              <a:t>Bærekraftskolen live – dag 2:</a:t>
            </a:r>
            <a:endParaRPr sz="2000">
              <a:solidFill>
                <a:schemeClr val="accent2"/>
              </a:solidFill>
            </a:endParaRPr>
          </a:p>
          <a:p>
            <a:pPr indent="0" lvl="0" marL="0" rtl="0" algn="l">
              <a:lnSpc>
                <a:spcPct val="100000"/>
              </a:lnSpc>
              <a:spcBef>
                <a:spcPts val="0"/>
              </a:spcBef>
              <a:spcAft>
                <a:spcPts val="0"/>
              </a:spcAft>
              <a:buSzPts val="4350"/>
              <a:buNone/>
            </a:pPr>
            <a:r>
              <a:rPr lang="no-NO" sz="5000">
                <a:solidFill>
                  <a:schemeClr val="accent6"/>
                </a:solidFill>
              </a:rPr>
              <a:t>Plast i naturen</a:t>
            </a:r>
            <a:r>
              <a:rPr lang="no-NO" sz="5000">
                <a:solidFill>
                  <a:schemeClr val="accent6"/>
                </a:solidFill>
              </a:rPr>
              <a:t> – </a:t>
            </a:r>
            <a:br>
              <a:rPr lang="no-NO" sz="5000">
                <a:solidFill>
                  <a:schemeClr val="accent6"/>
                </a:solidFill>
              </a:rPr>
            </a:br>
            <a:r>
              <a:rPr lang="no-NO" sz="5000">
                <a:solidFill>
                  <a:schemeClr val="accent6"/>
                </a:solidFill>
              </a:rPr>
              <a:t>og pant alt, alltid</a:t>
            </a:r>
            <a:endParaRPr sz="5000">
              <a:solidFill>
                <a:schemeClr val="accent6"/>
              </a:solidFill>
            </a:endParaRPr>
          </a:p>
        </p:txBody>
      </p:sp>
      <p:pic>
        <p:nvPicPr>
          <p:cNvPr id="260" name="Google Shape;260;g37a32bc4f59_0_0"/>
          <p:cNvPicPr preferRelativeResize="0"/>
          <p:nvPr/>
        </p:nvPicPr>
        <p:blipFill rotWithShape="1">
          <a:blip r:embed="rId3">
            <a:alphaModFix/>
          </a:blip>
          <a:srcRect b="0" l="0" r="0" t="0"/>
          <a:stretch/>
        </p:blipFill>
        <p:spPr>
          <a:xfrm>
            <a:off x="6463976" y="4235768"/>
            <a:ext cx="274126" cy="276224"/>
          </a:xfrm>
          <a:prstGeom prst="rect">
            <a:avLst/>
          </a:prstGeom>
          <a:noFill/>
          <a:ln>
            <a:noFill/>
          </a:ln>
        </p:spPr>
      </p:pic>
      <p:pic>
        <p:nvPicPr>
          <p:cNvPr id="261" name="Google Shape;261;g37a32bc4f59_0_0"/>
          <p:cNvPicPr preferRelativeResize="0"/>
          <p:nvPr/>
        </p:nvPicPr>
        <p:blipFill rotWithShape="1">
          <a:blip r:embed="rId3">
            <a:alphaModFix/>
          </a:blip>
          <a:srcRect b="0" l="0" r="0" t="0"/>
          <a:stretch/>
        </p:blipFill>
        <p:spPr>
          <a:xfrm>
            <a:off x="6204489" y="4235768"/>
            <a:ext cx="274126" cy="276224"/>
          </a:xfrm>
          <a:prstGeom prst="rect">
            <a:avLst/>
          </a:prstGeom>
          <a:noFill/>
          <a:ln>
            <a:noFill/>
          </a:ln>
        </p:spPr>
      </p:pic>
      <p:pic>
        <p:nvPicPr>
          <p:cNvPr id="262" name="Google Shape;262;g37a32bc4f59_0_0" title="Bærekraftskolen Live - hoved - med logo.png"/>
          <p:cNvPicPr preferRelativeResize="0"/>
          <p:nvPr/>
        </p:nvPicPr>
        <p:blipFill>
          <a:blip r:embed="rId4">
            <a:alphaModFix/>
          </a:blip>
          <a:stretch>
            <a:fillRect/>
          </a:stretch>
        </p:blipFill>
        <p:spPr>
          <a:xfrm rot="-365752">
            <a:off x="232776" y="1084950"/>
            <a:ext cx="5715000" cy="46880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38" name="Shape 338"/>
        <p:cNvGrpSpPr/>
        <p:nvPr/>
      </p:nvGrpSpPr>
      <p:grpSpPr>
        <a:xfrm>
          <a:off x="0" y="0"/>
          <a:ext cx="0" cy="0"/>
          <a:chOff x="0" y="0"/>
          <a:chExt cx="0" cy="0"/>
        </a:xfrm>
      </p:grpSpPr>
      <p:grpSp>
        <p:nvGrpSpPr>
          <p:cNvPr id="339" name="Google Shape;339;g36517da368b_0_12"/>
          <p:cNvGrpSpPr/>
          <p:nvPr/>
        </p:nvGrpSpPr>
        <p:grpSpPr>
          <a:xfrm>
            <a:off x="3427068" y="1839774"/>
            <a:ext cx="5337900" cy="3178500"/>
            <a:chOff x="3427068" y="1839774"/>
            <a:chExt cx="5337900" cy="3178500"/>
          </a:xfrm>
        </p:grpSpPr>
        <p:sp>
          <p:nvSpPr>
            <p:cNvPr id="340" name="Google Shape;340;g36517da368b_0_12"/>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36517da368b_0_12"/>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42" name="Google Shape;342;g36517da368b_0_12"/>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500">
                <a:solidFill>
                  <a:srgbClr val="EBFFB9"/>
                </a:solidFill>
              </a:rPr>
              <a:t>Spørsmål 3: </a:t>
            </a:r>
            <a:br>
              <a:rPr lang="no-NO" sz="1500">
                <a:solidFill>
                  <a:srgbClr val="EBFFB9"/>
                </a:solidFill>
              </a:rPr>
            </a:br>
            <a:endParaRPr sz="1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Hva heter de bittesmå </a:t>
            </a:r>
            <a:br>
              <a:rPr lang="no-NO" sz="2500">
                <a:solidFill>
                  <a:srgbClr val="EBFFB9"/>
                </a:solidFill>
              </a:rPr>
            </a:br>
            <a:r>
              <a:rPr lang="no-NO" sz="2500">
                <a:solidFill>
                  <a:srgbClr val="EBFFB9"/>
                </a:solidFill>
              </a:rPr>
              <a:t>plastbitene som det er nesten </a:t>
            </a:r>
            <a:r>
              <a:rPr i="1" lang="no-NO" sz="2500">
                <a:solidFill>
                  <a:srgbClr val="EBFFB9"/>
                </a:solidFill>
              </a:rPr>
              <a:t>umulig </a:t>
            </a:r>
            <a:r>
              <a:rPr lang="no-NO" sz="2500">
                <a:solidFill>
                  <a:srgbClr val="EBFFB9"/>
                </a:solidFill>
              </a:rPr>
              <a:t>å plukke opp?</a:t>
            </a:r>
            <a:endParaRPr sz="2500">
              <a:solidFill>
                <a:srgbClr val="EBFFB9"/>
              </a:solidFill>
            </a:endParaRPr>
          </a:p>
          <a:p>
            <a:pPr indent="0" lvl="0" marL="0" rtl="0" algn="ctr">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343" name="Google Shape;343;g36517da368b_0_12"/>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47" name="Shape 347"/>
        <p:cNvGrpSpPr/>
        <p:nvPr/>
      </p:nvGrpSpPr>
      <p:grpSpPr>
        <a:xfrm>
          <a:off x="0" y="0"/>
          <a:ext cx="0" cy="0"/>
          <a:chOff x="0" y="0"/>
          <a:chExt cx="0" cy="0"/>
        </a:xfrm>
      </p:grpSpPr>
      <p:pic>
        <p:nvPicPr>
          <p:cNvPr id="348" name="Google Shape;348;g36427b140ee_0_0" title="GettyImages-1184973301.jpg"/>
          <p:cNvPicPr preferRelativeResize="0"/>
          <p:nvPr/>
        </p:nvPicPr>
        <p:blipFill>
          <a:blip r:embed="rId3">
            <a:alphaModFix/>
          </a:blip>
          <a:stretch>
            <a:fillRect/>
          </a:stretch>
        </p:blipFill>
        <p:spPr>
          <a:xfrm>
            <a:off x="-3367550" y="0"/>
            <a:ext cx="15559552" cy="8752251"/>
          </a:xfrm>
          <a:prstGeom prst="rect">
            <a:avLst/>
          </a:prstGeom>
          <a:noFill/>
          <a:ln>
            <a:noFill/>
          </a:ln>
        </p:spPr>
      </p:pic>
      <p:pic>
        <p:nvPicPr>
          <p:cNvPr id="349" name="Google Shape;349;g36427b140ee_0_0" title="LOOPmiljøskole_logo_hvit.png"/>
          <p:cNvPicPr preferRelativeResize="0"/>
          <p:nvPr/>
        </p:nvPicPr>
        <p:blipFill>
          <a:blip r:embed="rId4">
            <a:alphaModFix/>
          </a:blip>
          <a:stretch>
            <a:fillRect/>
          </a:stretch>
        </p:blipFill>
        <p:spPr>
          <a:xfrm>
            <a:off x="11430100" y="6020675"/>
            <a:ext cx="538251" cy="608375"/>
          </a:xfrm>
          <a:prstGeom prst="rect">
            <a:avLst/>
          </a:prstGeom>
          <a:noFill/>
          <a:ln>
            <a:noFill/>
          </a:ln>
        </p:spPr>
      </p:pic>
      <p:sp>
        <p:nvSpPr>
          <p:cNvPr id="350" name="Google Shape;350;g36427b140ee_0_0"/>
          <p:cNvSpPr txBox="1"/>
          <p:nvPr/>
        </p:nvSpPr>
        <p:spPr>
          <a:xfrm>
            <a:off x="4138950" y="2488800"/>
            <a:ext cx="3914100" cy="188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no-NO" sz="1900" u="none" cap="none" strike="noStrike">
                <a:solidFill>
                  <a:schemeClr val="lt2"/>
                </a:solidFill>
                <a:latin typeface="PT Sans"/>
                <a:ea typeface="PT Sans"/>
                <a:cs typeface="PT Sans"/>
                <a:sym typeface="PT Sans"/>
              </a:rPr>
              <a:t>Svar: </a:t>
            </a:r>
            <a:endParaRPr b="1" i="0" sz="1900" u="none" cap="none" strike="noStrike">
              <a:solidFill>
                <a:schemeClr val="lt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chemeClr val="lt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rPr b="0" i="0" lang="no-NO" sz="1900" u="none" cap="none" strike="noStrike">
                <a:solidFill>
                  <a:schemeClr val="lt2"/>
                </a:solidFill>
                <a:latin typeface="PT Sans"/>
                <a:ea typeface="PT Sans"/>
                <a:cs typeface="PT Sans"/>
                <a:sym typeface="PT Sans"/>
              </a:rPr>
              <a:t>Plastbiter som er mindre enn 0,5 centimeter, kalles for mikroplast. </a:t>
            </a:r>
            <a:endParaRPr b="0" i="0" sz="1900" u="none" cap="none" strike="noStrike">
              <a:solidFill>
                <a:schemeClr val="lt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rPr b="0" i="0" lang="no-NO" sz="1900" u="none" cap="none" strike="noStrike">
                <a:solidFill>
                  <a:schemeClr val="lt2"/>
                </a:solidFill>
                <a:latin typeface="PT Sans"/>
                <a:ea typeface="PT Sans"/>
                <a:cs typeface="PT Sans"/>
                <a:sym typeface="PT Sans"/>
              </a:rPr>
              <a:t>Dette er cirka samme størrelse som et risgryn eller et sandkorn. </a:t>
            </a:r>
            <a:endParaRPr b="0" i="0" sz="1900" u="none" cap="none" strike="noStrike">
              <a:solidFill>
                <a:schemeClr val="lt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t/>
            </a:r>
            <a:endParaRPr b="0" i="0" sz="1900" u="none" cap="none" strike="noStrike">
              <a:solidFill>
                <a:schemeClr val="lt2"/>
              </a:solidFill>
              <a:latin typeface="PT Sans"/>
              <a:ea typeface="PT Sans"/>
              <a:cs typeface="PT Sans"/>
              <a:sym typeface="PT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54" name="Shape 354"/>
        <p:cNvGrpSpPr/>
        <p:nvPr/>
      </p:nvGrpSpPr>
      <p:grpSpPr>
        <a:xfrm>
          <a:off x="0" y="0"/>
          <a:ext cx="0" cy="0"/>
          <a:chOff x="0" y="0"/>
          <a:chExt cx="0" cy="0"/>
        </a:xfrm>
      </p:grpSpPr>
      <p:grpSp>
        <p:nvGrpSpPr>
          <p:cNvPr id="355" name="Google Shape;355;g36517da368b_0_32"/>
          <p:cNvGrpSpPr/>
          <p:nvPr/>
        </p:nvGrpSpPr>
        <p:grpSpPr>
          <a:xfrm>
            <a:off x="3427068" y="1839774"/>
            <a:ext cx="5337900" cy="3178500"/>
            <a:chOff x="3427068" y="1839774"/>
            <a:chExt cx="5337900" cy="3178500"/>
          </a:xfrm>
        </p:grpSpPr>
        <p:sp>
          <p:nvSpPr>
            <p:cNvPr id="356" name="Google Shape;356;g36517da368b_0_32"/>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36517da368b_0_32"/>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58" name="Google Shape;358;g36517da368b_0_32"/>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500">
                <a:solidFill>
                  <a:srgbClr val="EBFFB9"/>
                </a:solidFill>
              </a:rPr>
              <a:t>Spørsmål 4: </a:t>
            </a:r>
            <a:br>
              <a:rPr lang="no-NO" sz="1500">
                <a:solidFill>
                  <a:srgbClr val="EBFFB9"/>
                </a:solidFill>
              </a:rPr>
            </a:br>
            <a:endParaRPr sz="1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Hva kan vi alle gjøre for </a:t>
            </a:r>
            <a:br>
              <a:rPr lang="no-NO" sz="2500">
                <a:solidFill>
                  <a:srgbClr val="EBFFB9"/>
                </a:solidFill>
              </a:rPr>
            </a:br>
            <a:r>
              <a:rPr lang="no-NO" sz="2500">
                <a:solidFill>
                  <a:srgbClr val="EBFFB9"/>
                </a:solidFill>
              </a:rPr>
              <a:t>å bidra til at det blir litt mindre </a:t>
            </a:r>
            <a:br>
              <a:rPr lang="no-NO" sz="2500">
                <a:solidFill>
                  <a:srgbClr val="EBFFB9"/>
                </a:solidFill>
              </a:rPr>
            </a:br>
            <a:r>
              <a:rPr lang="no-NO" sz="2500">
                <a:solidFill>
                  <a:srgbClr val="EBFFB9"/>
                </a:solidFill>
              </a:rPr>
              <a:t>plast i naturen?</a:t>
            </a:r>
            <a:endParaRPr sz="2500">
              <a:solidFill>
                <a:srgbClr val="EBFFB9"/>
              </a:solidFill>
            </a:endParaRPr>
          </a:p>
          <a:p>
            <a:pPr indent="0" lvl="0" marL="0" rtl="0" algn="ctr">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359" name="Google Shape;359;g36517da368b_0_32"/>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63" name="Shape 363"/>
        <p:cNvGrpSpPr/>
        <p:nvPr/>
      </p:nvGrpSpPr>
      <p:grpSpPr>
        <a:xfrm>
          <a:off x="0" y="0"/>
          <a:ext cx="0" cy="0"/>
          <a:chOff x="0" y="0"/>
          <a:chExt cx="0" cy="0"/>
        </a:xfrm>
      </p:grpSpPr>
      <p:pic>
        <p:nvPicPr>
          <p:cNvPr id="364" name="Google Shape;364;g3736a0abde6_0_499"/>
          <p:cNvPicPr preferRelativeResize="0"/>
          <p:nvPr/>
        </p:nvPicPr>
        <p:blipFill rotWithShape="1">
          <a:blip r:embed="rId3">
            <a:alphaModFix/>
          </a:blip>
          <a:srcRect b="0" l="0" r="0" t="0"/>
          <a:stretch/>
        </p:blipFill>
        <p:spPr>
          <a:xfrm>
            <a:off x="1524150" y="1957650"/>
            <a:ext cx="6802174" cy="4900350"/>
          </a:xfrm>
          <a:prstGeom prst="rect">
            <a:avLst/>
          </a:prstGeom>
          <a:noFill/>
          <a:ln>
            <a:noFill/>
          </a:ln>
        </p:spPr>
      </p:pic>
      <p:sp>
        <p:nvSpPr>
          <p:cNvPr id="365" name="Google Shape;365;g3736a0abde6_0_499"/>
          <p:cNvSpPr txBox="1"/>
          <p:nvPr/>
        </p:nvSpPr>
        <p:spPr>
          <a:xfrm rot="10800000">
            <a:off x="2925770" y="5039750"/>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
        <p:nvSpPr>
          <p:cNvPr id="366" name="Google Shape;366;g3736a0abde6_0_499"/>
          <p:cNvSpPr txBox="1"/>
          <p:nvPr/>
        </p:nvSpPr>
        <p:spPr>
          <a:xfrm rot="10800000">
            <a:off x="2925770" y="2522300"/>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no-NO" sz="4000" u="none" cap="none" strike="noStrike">
                <a:solidFill>
                  <a:schemeClr val="dk1"/>
                </a:solidFill>
                <a:latin typeface="PT Sans"/>
                <a:ea typeface="PT Sans"/>
                <a:cs typeface="PT Sans"/>
                <a:sym typeface="PT Sans"/>
              </a:rPr>
              <a:t>✨</a:t>
            </a:r>
            <a:endParaRPr b="0" i="0" sz="4000" u="none" cap="none" strike="noStrike">
              <a:solidFill>
                <a:schemeClr val="dk1"/>
              </a:solidFill>
              <a:latin typeface="PT Sans"/>
              <a:ea typeface="PT Sans"/>
              <a:cs typeface="PT Sans"/>
              <a:sym typeface="PT Sans"/>
            </a:endParaRPr>
          </a:p>
        </p:txBody>
      </p:sp>
      <p:sp>
        <p:nvSpPr>
          <p:cNvPr id="367" name="Google Shape;367;g3736a0abde6_0_499"/>
          <p:cNvSpPr txBox="1"/>
          <p:nvPr/>
        </p:nvSpPr>
        <p:spPr>
          <a:xfrm rot="10800000">
            <a:off x="1185033" y="297852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
        <p:nvSpPr>
          <p:cNvPr id="368" name="Google Shape;368;g3736a0abde6_0_499"/>
          <p:cNvSpPr txBox="1"/>
          <p:nvPr/>
        </p:nvSpPr>
        <p:spPr>
          <a:xfrm rot="10800000">
            <a:off x="4801428" y="2431500"/>
            <a:ext cx="10125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no-NO" sz="7000" u="none" cap="none" strike="noStrike">
                <a:solidFill>
                  <a:schemeClr val="dk1"/>
                </a:solidFill>
                <a:latin typeface="PT Sans"/>
                <a:ea typeface="PT Sans"/>
                <a:cs typeface="PT Sans"/>
                <a:sym typeface="PT Sans"/>
              </a:rPr>
              <a:t>✨</a:t>
            </a:r>
            <a:endParaRPr b="0" i="0" sz="7000" u="none" cap="none" strike="noStrike">
              <a:solidFill>
                <a:schemeClr val="dk1"/>
              </a:solidFill>
              <a:latin typeface="PT Sans"/>
              <a:ea typeface="PT Sans"/>
              <a:cs typeface="PT Sans"/>
              <a:sym typeface="PT Sans"/>
            </a:endParaRPr>
          </a:p>
        </p:txBody>
      </p:sp>
      <p:pic>
        <p:nvPicPr>
          <p:cNvPr id="369" name="Google Shape;369;g3736a0abde6_0_499"/>
          <p:cNvPicPr preferRelativeResize="0"/>
          <p:nvPr/>
        </p:nvPicPr>
        <p:blipFill rotWithShape="1">
          <a:blip r:embed="rId4">
            <a:alphaModFix/>
          </a:blip>
          <a:srcRect b="0" l="0" r="0" t="0"/>
          <a:stretch/>
        </p:blipFill>
        <p:spPr>
          <a:xfrm>
            <a:off x="9304200" y="1492625"/>
            <a:ext cx="1133475" cy="1485900"/>
          </a:xfrm>
          <a:prstGeom prst="rect">
            <a:avLst/>
          </a:prstGeom>
          <a:noFill/>
          <a:ln>
            <a:noFill/>
          </a:ln>
        </p:spPr>
      </p:pic>
      <p:pic>
        <p:nvPicPr>
          <p:cNvPr id="370" name="Google Shape;370;g3736a0abde6_0_499"/>
          <p:cNvPicPr preferRelativeResize="0"/>
          <p:nvPr/>
        </p:nvPicPr>
        <p:blipFill rotWithShape="1">
          <a:blip r:embed="rId5">
            <a:alphaModFix/>
          </a:blip>
          <a:srcRect b="0" l="0" r="0" t="0"/>
          <a:stretch/>
        </p:blipFill>
        <p:spPr>
          <a:xfrm>
            <a:off x="7681500" y="1492625"/>
            <a:ext cx="1133475" cy="148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74" name="Shape 374"/>
        <p:cNvGrpSpPr/>
        <p:nvPr/>
      </p:nvGrpSpPr>
      <p:grpSpPr>
        <a:xfrm>
          <a:off x="0" y="0"/>
          <a:ext cx="0" cy="0"/>
          <a:chOff x="0" y="0"/>
          <a:chExt cx="0" cy="0"/>
        </a:xfrm>
      </p:grpSpPr>
      <p:pic>
        <p:nvPicPr>
          <p:cNvPr id="375" name="Google Shape;375;g3736a0abde6_0_618"/>
          <p:cNvPicPr preferRelativeResize="0"/>
          <p:nvPr/>
        </p:nvPicPr>
        <p:blipFill rotWithShape="1">
          <a:blip r:embed="rId3">
            <a:alphaModFix/>
          </a:blip>
          <a:srcRect b="0" l="0" r="0" t="0"/>
          <a:stretch/>
        </p:blipFill>
        <p:spPr>
          <a:xfrm rot="-254881">
            <a:off x="5272616" y="2478978"/>
            <a:ext cx="1646767" cy="1900040"/>
          </a:xfrm>
          <a:prstGeom prst="rect">
            <a:avLst/>
          </a:prstGeom>
          <a:noFill/>
          <a:ln>
            <a:noFill/>
          </a:ln>
        </p:spPr>
      </p:pic>
      <p:sp>
        <p:nvSpPr>
          <p:cNvPr id="376" name="Google Shape;376;g3736a0abde6_0_618"/>
          <p:cNvSpPr txBox="1"/>
          <p:nvPr/>
        </p:nvSpPr>
        <p:spPr>
          <a:xfrm>
            <a:off x="6987500" y="2951850"/>
            <a:ext cx="30000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0" i="0" lang="no-NO" sz="5000" u="none" cap="none" strike="noStrike">
                <a:solidFill>
                  <a:srgbClr val="000000"/>
                </a:solidFill>
                <a:latin typeface="Arial"/>
                <a:ea typeface="Arial"/>
                <a:cs typeface="Arial"/>
                <a:sym typeface="Arial"/>
              </a:rPr>
              <a:t>✨</a:t>
            </a:r>
            <a:endParaRPr b="0" i="0" sz="5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80" name="Shape 380"/>
        <p:cNvGrpSpPr/>
        <p:nvPr/>
      </p:nvGrpSpPr>
      <p:grpSpPr>
        <a:xfrm>
          <a:off x="0" y="0"/>
          <a:ext cx="0" cy="0"/>
          <a:chOff x="0" y="0"/>
          <a:chExt cx="0" cy="0"/>
        </a:xfrm>
      </p:grpSpPr>
      <p:sp>
        <p:nvSpPr>
          <p:cNvPr id="381" name="Google Shape;381;g3736a0abde6_0_1008"/>
          <p:cNvSpPr txBox="1"/>
          <p:nvPr/>
        </p:nvSpPr>
        <p:spPr>
          <a:xfrm>
            <a:off x="6605250" y="3112250"/>
            <a:ext cx="4239900" cy="16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o-NO" sz="1600">
                <a:solidFill>
                  <a:schemeClr val="accent6"/>
                </a:solidFill>
                <a:latin typeface="PT Sans"/>
                <a:ea typeface="PT Sans"/>
                <a:cs typeface="PT Sans"/>
                <a:sym typeface="PT Sans"/>
              </a:rPr>
              <a:t>Shop mindre, resirkulér mer, pant alltid,</a:t>
            </a:r>
            <a:br>
              <a:rPr lang="no-NO" sz="1600">
                <a:solidFill>
                  <a:schemeClr val="accent6"/>
                </a:solidFill>
                <a:latin typeface="PT Sans"/>
                <a:ea typeface="PT Sans"/>
                <a:cs typeface="PT Sans"/>
                <a:sym typeface="PT Sans"/>
              </a:rPr>
            </a:br>
            <a:r>
              <a:rPr lang="no-NO" sz="1600">
                <a:solidFill>
                  <a:schemeClr val="accent6"/>
                </a:solidFill>
                <a:latin typeface="PT Sans"/>
                <a:ea typeface="PT Sans"/>
                <a:cs typeface="PT Sans"/>
                <a:sym typeface="PT Sans"/>
              </a:rPr>
              <a:t>alltid, og ta vare på naturen!</a:t>
            </a:r>
            <a:endParaRPr sz="1500">
              <a:solidFill>
                <a:schemeClr val="dk1"/>
              </a:solidFill>
              <a:latin typeface="PT Sans"/>
              <a:ea typeface="PT Sans"/>
              <a:cs typeface="PT Sans"/>
              <a:sym typeface="PT Sans"/>
            </a:endParaRPr>
          </a:p>
        </p:txBody>
      </p:sp>
      <p:pic>
        <p:nvPicPr>
          <p:cNvPr id="382" name="Google Shape;382;g3736a0abde6_0_1008"/>
          <p:cNvPicPr preferRelativeResize="0"/>
          <p:nvPr/>
        </p:nvPicPr>
        <p:blipFill rotWithShape="1">
          <a:blip r:embed="rId3">
            <a:alphaModFix/>
          </a:blip>
          <a:srcRect b="0" l="0" r="0" t="0"/>
          <a:stretch/>
        </p:blipFill>
        <p:spPr>
          <a:xfrm>
            <a:off x="6178726" y="3341743"/>
            <a:ext cx="274126" cy="276224"/>
          </a:xfrm>
          <a:prstGeom prst="rect">
            <a:avLst/>
          </a:prstGeom>
          <a:noFill/>
          <a:ln>
            <a:noFill/>
          </a:ln>
        </p:spPr>
      </p:pic>
      <p:pic>
        <p:nvPicPr>
          <p:cNvPr id="383" name="Google Shape;383;g3736a0abde6_0_1008" title="Art Artist GIF by Evan Hilton.gif"/>
          <p:cNvPicPr preferRelativeResize="0"/>
          <p:nvPr/>
        </p:nvPicPr>
        <p:blipFill>
          <a:blip r:embed="rId4">
            <a:alphaModFix/>
          </a:blip>
          <a:stretch>
            <a:fillRect/>
          </a:stretch>
        </p:blipFill>
        <p:spPr>
          <a:xfrm>
            <a:off x="1865400" y="1659962"/>
            <a:ext cx="3639800" cy="3639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87" name="Shape 387"/>
        <p:cNvGrpSpPr/>
        <p:nvPr/>
      </p:nvGrpSpPr>
      <p:grpSpPr>
        <a:xfrm>
          <a:off x="0" y="0"/>
          <a:ext cx="0" cy="0"/>
          <a:chOff x="0" y="0"/>
          <a:chExt cx="0" cy="0"/>
        </a:xfrm>
      </p:grpSpPr>
      <p:grpSp>
        <p:nvGrpSpPr>
          <p:cNvPr id="388" name="Google Shape;388;g36517da368b_0_41"/>
          <p:cNvGrpSpPr/>
          <p:nvPr/>
        </p:nvGrpSpPr>
        <p:grpSpPr>
          <a:xfrm>
            <a:off x="3427068" y="1839774"/>
            <a:ext cx="5337900" cy="3178500"/>
            <a:chOff x="3427068" y="1839774"/>
            <a:chExt cx="5337900" cy="3178500"/>
          </a:xfrm>
        </p:grpSpPr>
        <p:sp>
          <p:nvSpPr>
            <p:cNvPr id="389" name="Google Shape;389;g36517da368b_0_41"/>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36517da368b_0_41"/>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391" name="Google Shape;391;g36517da368b_0_41"/>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500">
                <a:solidFill>
                  <a:srgbClr val="EBFFB9"/>
                </a:solidFill>
              </a:rPr>
              <a:t>Spørsmål 5: </a:t>
            </a:r>
            <a:br>
              <a:rPr lang="no-NO" sz="1500">
                <a:solidFill>
                  <a:srgbClr val="EBFFB9"/>
                </a:solidFill>
              </a:rPr>
            </a:br>
            <a:endParaRPr sz="1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Hva er klimagasser?</a:t>
            </a:r>
            <a:endParaRPr sz="2500">
              <a:solidFill>
                <a:srgbClr val="EBFFB9"/>
              </a:solidFill>
            </a:endParaRPr>
          </a:p>
          <a:p>
            <a:pPr indent="0" lvl="0" marL="0" rtl="0" algn="ctr">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392" name="Google Shape;392;g36517da368b_0_41"/>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396" name="Shape 396"/>
        <p:cNvGrpSpPr/>
        <p:nvPr/>
      </p:nvGrpSpPr>
      <p:grpSpPr>
        <a:xfrm>
          <a:off x="0" y="0"/>
          <a:ext cx="0" cy="0"/>
          <a:chOff x="0" y="0"/>
          <a:chExt cx="0" cy="0"/>
        </a:xfrm>
      </p:grpSpPr>
      <p:pic>
        <p:nvPicPr>
          <p:cNvPr id="397" name="Google Shape;397;g37ac2b0b960_0_175" title="patrick-hendry-K0b_8golPNE-unsplash.jpg"/>
          <p:cNvPicPr preferRelativeResize="0"/>
          <p:nvPr/>
        </p:nvPicPr>
        <p:blipFill>
          <a:blip r:embed="rId3">
            <a:alphaModFix/>
          </a:blip>
          <a:stretch>
            <a:fillRect/>
          </a:stretch>
        </p:blipFill>
        <p:spPr>
          <a:xfrm>
            <a:off x="0" y="-7796755"/>
            <a:ext cx="12191999" cy="18292480"/>
          </a:xfrm>
          <a:prstGeom prst="rect">
            <a:avLst/>
          </a:prstGeom>
          <a:noFill/>
          <a:ln>
            <a:noFill/>
          </a:ln>
        </p:spPr>
      </p:pic>
      <p:pic>
        <p:nvPicPr>
          <p:cNvPr id="398" name="Google Shape;398;g37ac2b0b960_0_175" title="LOOPmiljøskole_logo_hvit.png"/>
          <p:cNvPicPr preferRelativeResize="0"/>
          <p:nvPr/>
        </p:nvPicPr>
        <p:blipFill>
          <a:blip r:embed="rId4">
            <a:alphaModFix/>
          </a:blip>
          <a:stretch>
            <a:fillRect/>
          </a:stretch>
        </p:blipFill>
        <p:spPr>
          <a:xfrm>
            <a:off x="11430100" y="6020675"/>
            <a:ext cx="538251" cy="608375"/>
          </a:xfrm>
          <a:prstGeom prst="rect">
            <a:avLst/>
          </a:prstGeom>
          <a:noFill/>
          <a:ln>
            <a:noFill/>
          </a:ln>
        </p:spPr>
      </p:pic>
      <p:sp>
        <p:nvSpPr>
          <p:cNvPr id="399" name="Google Shape;399;g37ac2b0b960_0_175"/>
          <p:cNvSpPr txBox="1"/>
          <p:nvPr/>
        </p:nvSpPr>
        <p:spPr>
          <a:xfrm>
            <a:off x="2791800" y="1548600"/>
            <a:ext cx="6608400" cy="18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500"/>
              <a:buFont typeface="Arial"/>
              <a:buNone/>
            </a:pPr>
            <a:r>
              <a:rPr b="1" lang="no-NO" sz="1900">
                <a:solidFill>
                  <a:schemeClr val="dk2"/>
                </a:solidFill>
                <a:latin typeface="PT Sans"/>
                <a:ea typeface="PT Sans"/>
                <a:cs typeface="PT Sans"/>
                <a:sym typeface="PT Sans"/>
              </a:rPr>
              <a:t>Svar:</a:t>
            </a:r>
            <a:endParaRPr b="1"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Klimagasser er gasser som endrer klimaet på jorda</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Jo mer klimagasser vi slipper ut, jo varmere blir det </a:t>
            </a:r>
            <a:br>
              <a:rPr lang="no-NO" sz="1900">
                <a:solidFill>
                  <a:schemeClr val="dk2"/>
                </a:solidFill>
                <a:latin typeface="PT Sans"/>
                <a:ea typeface="PT Sans"/>
                <a:cs typeface="PT Sans"/>
                <a:sym typeface="PT Sans"/>
              </a:rPr>
            </a:br>
            <a:r>
              <a:rPr lang="no-NO" sz="1900">
                <a:solidFill>
                  <a:schemeClr val="dk2"/>
                </a:solidFill>
                <a:latin typeface="PT Sans"/>
                <a:ea typeface="PT Sans"/>
                <a:cs typeface="PT Sans"/>
                <a:sym typeface="PT Sans"/>
              </a:rPr>
              <a:t>på jordkloden.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Klimaet er hvordan været og temperaturene oppfører </a:t>
            </a:r>
            <a:br>
              <a:rPr lang="no-NO" sz="1900">
                <a:solidFill>
                  <a:schemeClr val="dk2"/>
                </a:solidFill>
                <a:latin typeface="PT Sans"/>
                <a:ea typeface="PT Sans"/>
                <a:cs typeface="PT Sans"/>
                <a:sym typeface="PT Sans"/>
              </a:rPr>
            </a:br>
            <a:r>
              <a:rPr lang="no-NO" sz="1900">
                <a:solidFill>
                  <a:schemeClr val="dk2"/>
                </a:solidFill>
                <a:latin typeface="PT Sans"/>
                <a:ea typeface="PT Sans"/>
                <a:cs typeface="PT Sans"/>
                <a:sym typeface="PT Sans"/>
              </a:rPr>
              <a:t>seg over tid. Klimaendringer betyr at klimaet endrer seg.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t/>
            </a:r>
            <a:endParaRPr sz="1900">
              <a:solidFill>
                <a:schemeClr val="dk2"/>
              </a:solidFill>
              <a:latin typeface="PT Sans"/>
              <a:ea typeface="PT Sans"/>
              <a:cs typeface="PT Sans"/>
              <a:sym typeface="PT Sans"/>
            </a:endParaRPr>
          </a:p>
          <a:p>
            <a:pPr indent="0" lvl="0" marL="0" rtl="0" algn="l">
              <a:spcBef>
                <a:spcPts val="0"/>
              </a:spcBef>
              <a:spcAft>
                <a:spcPts val="0"/>
              </a:spcAft>
              <a:buClr>
                <a:srgbClr val="000000"/>
              </a:buClr>
              <a:buSzPts val="1500"/>
              <a:buFont typeface="Arial"/>
              <a:buNone/>
            </a:pPr>
            <a:r>
              <a:rPr lang="no-NO" sz="1900">
                <a:solidFill>
                  <a:schemeClr val="dk2"/>
                </a:solidFill>
                <a:latin typeface="PT Sans"/>
                <a:ea typeface="PT Sans"/>
                <a:cs typeface="PT Sans"/>
                <a:sym typeface="PT Sans"/>
              </a:rPr>
              <a:t>Slutter vi å slippe ut så mye klimagasser som vi gjør </a:t>
            </a:r>
            <a:br>
              <a:rPr lang="no-NO" sz="1900">
                <a:solidFill>
                  <a:schemeClr val="dk2"/>
                </a:solidFill>
                <a:latin typeface="PT Sans"/>
                <a:ea typeface="PT Sans"/>
                <a:cs typeface="PT Sans"/>
                <a:sym typeface="PT Sans"/>
              </a:rPr>
            </a:br>
            <a:r>
              <a:rPr lang="no-NO" sz="1900">
                <a:solidFill>
                  <a:schemeClr val="dk2"/>
                </a:solidFill>
                <a:latin typeface="PT Sans"/>
                <a:ea typeface="PT Sans"/>
                <a:cs typeface="PT Sans"/>
                <a:sym typeface="PT Sans"/>
              </a:rPr>
              <a:t>nå, vil klimaendringene bremses. </a:t>
            </a:r>
            <a:endParaRPr sz="1900">
              <a:solidFill>
                <a:schemeClr val="dk2"/>
              </a:solidFill>
              <a:latin typeface="PT Sans"/>
              <a:ea typeface="PT Sans"/>
              <a:cs typeface="PT Sans"/>
              <a:sym typeface="PT Sans"/>
            </a:endParaRPr>
          </a:p>
          <a:p>
            <a:pPr indent="0" lvl="0" marL="0" marR="0" rtl="0" algn="l">
              <a:lnSpc>
                <a:spcPct val="100000"/>
              </a:lnSpc>
              <a:spcBef>
                <a:spcPts val="0"/>
              </a:spcBef>
              <a:spcAft>
                <a:spcPts val="0"/>
              </a:spcAft>
              <a:buClr>
                <a:srgbClr val="000000"/>
              </a:buClr>
              <a:buSzPts val="1500"/>
              <a:buFont typeface="Arial"/>
              <a:buNone/>
            </a:pPr>
            <a:r>
              <a:t/>
            </a:r>
            <a:endParaRPr b="1" sz="1900">
              <a:solidFill>
                <a:schemeClr val="dk2"/>
              </a:solidFill>
              <a:latin typeface="PT Sans"/>
              <a:ea typeface="PT Sans"/>
              <a:cs typeface="PT Sans"/>
              <a:sym typeface="PT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03" name="Shape 403"/>
        <p:cNvGrpSpPr/>
        <p:nvPr/>
      </p:nvGrpSpPr>
      <p:grpSpPr>
        <a:xfrm>
          <a:off x="0" y="0"/>
          <a:ext cx="0" cy="0"/>
          <a:chOff x="0" y="0"/>
          <a:chExt cx="0" cy="0"/>
        </a:xfrm>
      </p:grpSpPr>
      <p:sp>
        <p:nvSpPr>
          <p:cNvPr id="404" name="Google Shape;404;g18c8e55757b_0_10"/>
          <p:cNvSpPr txBox="1"/>
          <p:nvPr/>
        </p:nvSpPr>
        <p:spPr>
          <a:xfrm>
            <a:off x="7425000" y="1242800"/>
            <a:ext cx="3000000" cy="81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lang="no-NO" sz="2500">
                <a:solidFill>
                  <a:schemeClr val="dk2"/>
                </a:solidFill>
                <a:latin typeface="PT Sans"/>
                <a:ea typeface="PT Sans"/>
                <a:cs typeface="PT Sans"/>
                <a:sym typeface="PT Sans"/>
              </a:rPr>
              <a:t>Noe man kan pante</a:t>
            </a:r>
            <a:endParaRPr b="0" i="0" sz="1400" u="none" cap="none" strike="noStrike">
              <a:solidFill>
                <a:srgbClr val="000000"/>
              </a:solidFill>
              <a:latin typeface="Arial"/>
              <a:ea typeface="Arial"/>
              <a:cs typeface="Arial"/>
              <a:sym typeface="Arial"/>
            </a:endParaRPr>
          </a:p>
        </p:txBody>
      </p:sp>
      <p:sp>
        <p:nvSpPr>
          <p:cNvPr id="405" name="Google Shape;405;g18c8e55757b_0_10"/>
          <p:cNvSpPr txBox="1"/>
          <p:nvPr>
            <p:ph idx="4294967295" type="subTitle"/>
          </p:nvPr>
        </p:nvSpPr>
        <p:spPr>
          <a:xfrm>
            <a:off x="6526350" y="2115275"/>
            <a:ext cx="4797300" cy="35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500"/>
              <a:buFont typeface="Arial"/>
              <a:buNone/>
            </a:pPr>
            <a:r>
              <a:rPr lang="no-NO" sz="1600">
                <a:solidFill>
                  <a:schemeClr val="accent6"/>
                </a:solidFill>
              </a:rPr>
              <a:t>Hvorfor panter vi ikke flere ting, egentlig, når det å pante funker så bra? Det er et spørsmål folk som jobber med avfall ofte får. </a:t>
            </a:r>
            <a:endParaRPr sz="1600">
              <a:solidFill>
                <a:schemeClr val="accent6"/>
              </a:solidFill>
            </a:endParaRPr>
          </a:p>
          <a:p>
            <a:pPr indent="0" lvl="0" marL="0" rtl="0" algn="l">
              <a:lnSpc>
                <a:spcPct val="100000"/>
              </a:lnSpc>
              <a:spcBef>
                <a:spcPts val="0"/>
              </a:spcBef>
              <a:spcAft>
                <a:spcPts val="0"/>
              </a:spcAft>
              <a:buClr>
                <a:srgbClr val="000000"/>
              </a:buClr>
              <a:buSzPts val="1500"/>
              <a:buFont typeface="Arial"/>
              <a:buNone/>
            </a:pPr>
            <a:r>
              <a:t/>
            </a:r>
            <a:endParaRPr sz="1600">
              <a:solidFill>
                <a:schemeClr val="accent6"/>
              </a:solidFill>
            </a:endParaRPr>
          </a:p>
          <a:p>
            <a:pPr indent="0" lvl="0" marL="0" rtl="0" algn="l">
              <a:lnSpc>
                <a:spcPct val="100000"/>
              </a:lnSpc>
              <a:spcBef>
                <a:spcPts val="0"/>
              </a:spcBef>
              <a:spcAft>
                <a:spcPts val="0"/>
              </a:spcAft>
              <a:buClr>
                <a:srgbClr val="000000"/>
              </a:buClr>
              <a:buSzPts val="1500"/>
              <a:buFont typeface="Arial"/>
              <a:buNone/>
            </a:pPr>
            <a:r>
              <a:rPr lang="no-NO" sz="1600">
                <a:solidFill>
                  <a:schemeClr val="accent6"/>
                </a:solidFill>
              </a:rPr>
              <a:t>I denne tegneoppgaven kan dere prøve dere som oppfinnere av en ny pantemaskin, som man kan putte helt andre ting enn bokser og flasker i. For eksempel tannbørster, batterier eller iskrembokser. Eller helt andre ting! </a:t>
            </a:r>
            <a:endParaRPr sz="1600">
              <a:solidFill>
                <a:schemeClr val="accent6"/>
              </a:solidFill>
            </a:endParaRPr>
          </a:p>
          <a:p>
            <a:pPr indent="0" lvl="0" marL="0" rtl="0" algn="l">
              <a:lnSpc>
                <a:spcPct val="100000"/>
              </a:lnSpc>
              <a:spcBef>
                <a:spcPts val="0"/>
              </a:spcBef>
              <a:spcAft>
                <a:spcPts val="0"/>
              </a:spcAft>
              <a:buClr>
                <a:srgbClr val="000000"/>
              </a:buClr>
              <a:buSzPts val="1500"/>
              <a:buFont typeface="Arial"/>
              <a:buNone/>
            </a:pPr>
            <a:r>
              <a:t/>
            </a:r>
            <a:endParaRPr sz="1600">
              <a:solidFill>
                <a:schemeClr val="accent6"/>
              </a:solidFill>
            </a:endParaRPr>
          </a:p>
          <a:p>
            <a:pPr indent="0" lvl="0" marL="0" rtl="0" algn="l">
              <a:lnSpc>
                <a:spcPct val="100000"/>
              </a:lnSpc>
              <a:spcBef>
                <a:spcPts val="0"/>
              </a:spcBef>
              <a:spcAft>
                <a:spcPts val="0"/>
              </a:spcAft>
              <a:buClr>
                <a:srgbClr val="000000"/>
              </a:buClr>
              <a:buSzPts val="1500"/>
              <a:buFont typeface="Arial"/>
              <a:buNone/>
            </a:pPr>
            <a:r>
              <a:rPr lang="no-NO" sz="1600">
                <a:solidFill>
                  <a:schemeClr val="accent6"/>
                </a:solidFill>
              </a:rPr>
              <a:t>Her er det bare kreativiteten som setter grenser ♥️</a:t>
            </a:r>
            <a:endParaRPr b="1" sz="1600">
              <a:solidFill>
                <a:schemeClr val="accent6"/>
              </a:solidFill>
            </a:endParaRPr>
          </a:p>
          <a:p>
            <a:pPr indent="0" lvl="0" marL="0" marR="0" rtl="0" algn="l">
              <a:lnSpc>
                <a:spcPct val="101000"/>
              </a:lnSpc>
              <a:spcBef>
                <a:spcPts val="2450"/>
              </a:spcBef>
              <a:spcAft>
                <a:spcPts val="0"/>
              </a:spcAft>
              <a:buClr>
                <a:schemeClr val="dk1"/>
              </a:buClr>
              <a:buSzPts val="1500"/>
              <a:buFont typeface="PT Sans"/>
              <a:buNone/>
            </a:pPr>
            <a:r>
              <a:t/>
            </a:r>
            <a:endParaRPr sz="1600">
              <a:solidFill>
                <a:schemeClr val="accent6"/>
              </a:solidFill>
            </a:endParaRPr>
          </a:p>
        </p:txBody>
      </p:sp>
      <p:sp>
        <p:nvSpPr>
          <p:cNvPr id="406" name="Google Shape;406;g18c8e55757b_0_10"/>
          <p:cNvSpPr txBox="1"/>
          <p:nvPr/>
        </p:nvSpPr>
        <p:spPr>
          <a:xfrm rot="10800000">
            <a:off x="1229570" y="36860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sp>
        <p:nvSpPr>
          <p:cNvPr id="407" name="Google Shape;407;g18c8e55757b_0_10"/>
          <p:cNvSpPr txBox="1"/>
          <p:nvPr/>
        </p:nvSpPr>
        <p:spPr>
          <a:xfrm rot="10800000">
            <a:off x="725245" y="26885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no-NO" sz="4000" u="none" cap="none" strike="noStrike">
                <a:solidFill>
                  <a:schemeClr val="dk1"/>
                </a:solidFill>
                <a:latin typeface="PT Sans"/>
                <a:ea typeface="PT Sans"/>
                <a:cs typeface="PT Sans"/>
                <a:sym typeface="PT Sans"/>
              </a:rPr>
              <a:t>✨</a:t>
            </a:r>
            <a:endParaRPr b="0" i="0" sz="4000" u="none" cap="none" strike="noStrike">
              <a:solidFill>
                <a:schemeClr val="dk1"/>
              </a:solidFill>
              <a:latin typeface="PT Sans"/>
              <a:ea typeface="PT Sans"/>
              <a:cs typeface="PT Sans"/>
              <a:sym typeface="PT Sans"/>
            </a:endParaRPr>
          </a:p>
        </p:txBody>
      </p:sp>
      <p:sp>
        <p:nvSpPr>
          <p:cNvPr id="408" name="Google Shape;408;g18c8e55757b_0_10"/>
          <p:cNvSpPr txBox="1"/>
          <p:nvPr/>
        </p:nvSpPr>
        <p:spPr>
          <a:xfrm rot="10800000">
            <a:off x="2416978" y="3519800"/>
            <a:ext cx="10125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no-NO" sz="7000" u="none" cap="none" strike="noStrike">
                <a:solidFill>
                  <a:schemeClr val="dk1"/>
                </a:solidFill>
                <a:latin typeface="PT Sans"/>
                <a:ea typeface="PT Sans"/>
                <a:cs typeface="PT Sans"/>
                <a:sym typeface="PT Sans"/>
              </a:rPr>
              <a:t>✨</a:t>
            </a:r>
            <a:endParaRPr b="0" i="0" sz="7000" u="none" cap="none" strike="noStrike">
              <a:solidFill>
                <a:schemeClr val="dk1"/>
              </a:solidFill>
              <a:latin typeface="PT Sans"/>
              <a:ea typeface="PT Sans"/>
              <a:cs typeface="PT Sans"/>
              <a:sym typeface="PT Sans"/>
            </a:endParaRPr>
          </a:p>
        </p:txBody>
      </p:sp>
      <p:sp>
        <p:nvSpPr>
          <p:cNvPr id="409" name="Google Shape;409;g18c8e55757b_0_10"/>
          <p:cNvSpPr txBox="1"/>
          <p:nvPr/>
        </p:nvSpPr>
        <p:spPr>
          <a:xfrm rot="10800000">
            <a:off x="1823283" y="2058488"/>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chemeClr val="dk1"/>
                </a:solidFill>
                <a:latin typeface="PT Sans"/>
                <a:ea typeface="PT Sans"/>
                <a:cs typeface="PT Sans"/>
                <a:sym typeface="PT Sans"/>
              </a:rPr>
              <a:t>✨</a:t>
            </a:r>
            <a:endParaRPr b="0" i="0" sz="6000" u="none" cap="none" strike="noStrike">
              <a:solidFill>
                <a:schemeClr val="dk1"/>
              </a:solidFill>
              <a:latin typeface="PT Sans"/>
              <a:ea typeface="PT Sans"/>
              <a:cs typeface="PT Sans"/>
              <a:sym typeface="PT Sans"/>
            </a:endParaRPr>
          </a:p>
        </p:txBody>
      </p:sp>
      <p:pic>
        <p:nvPicPr>
          <p:cNvPr id="410" name="Google Shape;410;g18c8e55757b_0_10" title="Workshop Post It GIF by weSpark.gif"/>
          <p:cNvPicPr preferRelativeResize="0"/>
          <p:nvPr/>
        </p:nvPicPr>
        <p:blipFill>
          <a:blip r:embed="rId3">
            <a:alphaModFix/>
          </a:blip>
          <a:stretch>
            <a:fillRect/>
          </a:stretch>
        </p:blipFill>
        <p:spPr>
          <a:xfrm>
            <a:off x="773375" y="2240025"/>
            <a:ext cx="4691125" cy="2560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414" name="Shape 414"/>
        <p:cNvGrpSpPr/>
        <p:nvPr/>
      </p:nvGrpSpPr>
      <p:grpSpPr>
        <a:xfrm>
          <a:off x="0" y="0"/>
          <a:ext cx="0" cy="0"/>
          <a:chOff x="0" y="0"/>
          <a:chExt cx="0" cy="0"/>
        </a:xfrm>
      </p:grpSpPr>
      <p:sp>
        <p:nvSpPr>
          <p:cNvPr id="415" name="Google Shape;415;g37ac2b0b960_0_182"/>
          <p:cNvSpPr txBox="1"/>
          <p:nvPr/>
        </p:nvSpPr>
        <p:spPr>
          <a:xfrm>
            <a:off x="7425000" y="784750"/>
            <a:ext cx="3000000" cy="81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lang="no-NO" sz="1600">
                <a:solidFill>
                  <a:schemeClr val="accent6"/>
                </a:solidFill>
              </a:rPr>
              <a:t>Mulig </a:t>
            </a:r>
            <a:r>
              <a:rPr b="0" i="0" lang="no-NO" sz="1600" u="none" cap="none" strike="noStrike">
                <a:solidFill>
                  <a:schemeClr val="accent6"/>
                </a:solidFill>
                <a:latin typeface="Arial"/>
                <a:ea typeface="Arial"/>
                <a:cs typeface="Arial"/>
                <a:sym typeface="Arial"/>
              </a:rPr>
              <a:t>hjemmelekse </a:t>
            </a:r>
            <a:endParaRPr b="0" i="0" sz="1600" u="none" cap="none" strike="noStrike">
              <a:solidFill>
                <a:schemeClr val="accent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b="0" i="0" lang="no-NO" sz="2500" u="none" cap="none" strike="noStrike">
                <a:solidFill>
                  <a:schemeClr val="dk2"/>
                </a:solidFill>
                <a:latin typeface="PT Sans"/>
                <a:ea typeface="PT Sans"/>
                <a:cs typeface="PT Sans"/>
                <a:sym typeface="PT Sans"/>
              </a:rPr>
              <a:t>Hvor mange biter?</a:t>
            </a:r>
            <a:endParaRPr b="0" i="0" sz="1400" u="none" cap="none" strike="noStrike">
              <a:solidFill>
                <a:srgbClr val="000000"/>
              </a:solidFill>
              <a:latin typeface="Arial"/>
              <a:ea typeface="Arial"/>
              <a:cs typeface="Arial"/>
              <a:sym typeface="Arial"/>
            </a:endParaRPr>
          </a:p>
        </p:txBody>
      </p:sp>
      <p:sp>
        <p:nvSpPr>
          <p:cNvPr id="416" name="Google Shape;416;g37ac2b0b960_0_182"/>
          <p:cNvSpPr txBox="1"/>
          <p:nvPr>
            <p:ph idx="4294967295" type="subTitle"/>
          </p:nvPr>
        </p:nvSpPr>
        <p:spPr>
          <a:xfrm>
            <a:off x="6526350" y="2115275"/>
            <a:ext cx="4797300" cy="4163100"/>
          </a:xfrm>
          <a:prstGeom prst="rect">
            <a:avLst/>
          </a:prstGeom>
          <a:noFill/>
          <a:ln>
            <a:noFill/>
          </a:ln>
        </p:spPr>
        <p:txBody>
          <a:bodyPr anchorCtr="0" anchor="t" bIns="45700" lIns="91425" spcFirstLastPara="1" rIns="91425" wrap="square" tIns="45700">
            <a:noAutofit/>
          </a:bodyPr>
          <a:lstStyle/>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Se rundt dere, når dere går hjem fra skolen i dag.</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Hvor mange søppelbiter ser dere?</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Hvorfor tror dere akkurat denne søpla har havnet på avveie? Hvor kan den ende opp om dere ikke plukker den opp?</a:t>
            </a:r>
            <a:endParaRPr b="0" i="0" sz="1600" u="none" cap="none" strike="noStrike">
              <a:solidFill>
                <a:schemeClr val="accent6"/>
              </a:solidFill>
              <a:latin typeface="PT Sans"/>
              <a:ea typeface="PT Sans"/>
              <a:cs typeface="PT Sans"/>
              <a:sym typeface="PT Sans"/>
            </a:endParaRPr>
          </a:p>
          <a:p>
            <a:pPr indent="-235949" lvl="0" marL="331199" marR="0" rtl="0" algn="l">
              <a:lnSpc>
                <a:spcPct val="101000"/>
              </a:lnSpc>
              <a:spcBef>
                <a:spcPts val="2450"/>
              </a:spcBef>
              <a:spcAft>
                <a:spcPts val="0"/>
              </a:spcAft>
              <a:buClr>
                <a:schemeClr val="dk1"/>
              </a:buClr>
              <a:buSzPts val="1500"/>
              <a:buFont typeface="PT Sans"/>
              <a:buNone/>
            </a:pPr>
            <a:r>
              <a:rPr b="0" i="0" lang="no-NO" sz="1600" u="none" cap="none" strike="noStrike">
                <a:solidFill>
                  <a:schemeClr val="accent6"/>
                </a:solidFill>
                <a:latin typeface="PT Sans"/>
                <a:ea typeface="PT Sans"/>
                <a:cs typeface="PT Sans"/>
                <a:sym typeface="PT Sans"/>
              </a:rPr>
              <a:t>Plukk gjerne opp og kast i nærmeste søppelkasse! Husk gjerne på </a:t>
            </a:r>
            <a:r>
              <a:rPr b="0" i="1" lang="no-NO" sz="1600" u="none" cap="none" strike="noStrike">
                <a:solidFill>
                  <a:schemeClr val="accent6"/>
                </a:solidFill>
                <a:latin typeface="PT Sans"/>
                <a:ea typeface="PT Sans"/>
                <a:cs typeface="PT Sans"/>
                <a:sym typeface="PT Sans"/>
              </a:rPr>
              <a:t>ditt</a:t>
            </a:r>
            <a:r>
              <a:rPr b="0" i="0" lang="no-NO" sz="1600" u="none" cap="none" strike="noStrike">
                <a:solidFill>
                  <a:schemeClr val="accent6"/>
                </a:solidFill>
                <a:latin typeface="PT Sans"/>
                <a:ea typeface="PT Sans"/>
                <a:cs typeface="PT Sans"/>
                <a:sym typeface="PT Sans"/>
              </a:rPr>
              <a:t> antall til i morgen. </a:t>
            </a:r>
            <a:endParaRPr b="0" i="0" sz="1600" u="none" cap="none" strike="noStrike">
              <a:solidFill>
                <a:schemeClr val="accent6"/>
              </a:solidFill>
              <a:latin typeface="PT Sans"/>
              <a:ea typeface="PT Sans"/>
              <a:cs typeface="PT Sans"/>
              <a:sym typeface="PT Sans"/>
            </a:endParaRPr>
          </a:p>
          <a:p>
            <a:pPr indent="0" lvl="0" marL="0" marR="0" rtl="0" algn="l">
              <a:lnSpc>
                <a:spcPct val="101000"/>
              </a:lnSpc>
              <a:spcBef>
                <a:spcPts val="2450"/>
              </a:spcBef>
              <a:spcAft>
                <a:spcPts val="0"/>
              </a:spcAft>
              <a:buClr>
                <a:schemeClr val="dk1"/>
              </a:buClr>
              <a:buSzPts val="1500"/>
              <a:buFont typeface="PT Sans"/>
              <a:buNone/>
            </a:pPr>
            <a:r>
              <a:rPr lang="no-NO" sz="1600">
                <a:solidFill>
                  <a:schemeClr val="accent6"/>
                </a:solidFill>
              </a:rPr>
              <a:t>PSST! </a:t>
            </a:r>
            <a:r>
              <a:rPr lang="no-NO" sz="1600">
                <a:solidFill>
                  <a:schemeClr val="accent6"/>
                </a:solidFill>
              </a:rPr>
              <a:t>Noen ting er det best å la ligge på bakken. Varsle en voksen hvis dere ser: Beholdere med ukjent flytende væske, sprøyter, medisiner, materialer med spiker, glass og andre spisse gjenstander.</a:t>
            </a:r>
            <a:endParaRPr sz="1600">
              <a:solidFill>
                <a:schemeClr val="accent6"/>
              </a:solidFill>
            </a:endParaRPr>
          </a:p>
          <a:p>
            <a:pPr indent="0" lvl="0" marL="0" marR="0" rtl="0" algn="l">
              <a:lnSpc>
                <a:spcPct val="101000"/>
              </a:lnSpc>
              <a:spcBef>
                <a:spcPts val="2450"/>
              </a:spcBef>
              <a:spcAft>
                <a:spcPts val="0"/>
              </a:spcAft>
              <a:buClr>
                <a:schemeClr val="dk1"/>
              </a:buClr>
              <a:buSzPts val="1500"/>
              <a:buFont typeface="PT Sans"/>
              <a:buNone/>
            </a:pPr>
            <a:r>
              <a:t/>
            </a:r>
            <a:endParaRPr sz="1600">
              <a:solidFill>
                <a:schemeClr val="accent6"/>
              </a:solidFill>
            </a:endParaRPr>
          </a:p>
        </p:txBody>
      </p:sp>
      <p:pic>
        <p:nvPicPr>
          <p:cNvPr id="417" name="Google Shape;417;g37ac2b0b960_0_182" title="Ada_5forhvalen.jpg"/>
          <p:cNvPicPr preferRelativeResize="0"/>
          <p:nvPr/>
        </p:nvPicPr>
        <p:blipFill rotWithShape="1">
          <a:blip r:embed="rId3">
            <a:alphaModFix/>
          </a:blip>
          <a:srcRect b="0" l="0" r="0" t="0"/>
          <a:stretch/>
        </p:blipFill>
        <p:spPr>
          <a:xfrm>
            <a:off x="602298" y="1364300"/>
            <a:ext cx="4914150" cy="4914150"/>
          </a:xfrm>
          <a:prstGeom prst="rect">
            <a:avLst/>
          </a:prstGeom>
          <a:noFill/>
          <a:ln>
            <a:noFill/>
          </a:ln>
        </p:spPr>
      </p:pic>
      <p:sp>
        <p:nvSpPr>
          <p:cNvPr id="418" name="Google Shape;418;g37ac2b0b960_0_182"/>
          <p:cNvSpPr txBox="1"/>
          <p:nvPr/>
        </p:nvSpPr>
        <p:spPr>
          <a:xfrm rot="10800000">
            <a:off x="1229570" y="36860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rgbClr val="224F4F"/>
                </a:solidFill>
                <a:latin typeface="PT Sans"/>
                <a:ea typeface="PT Sans"/>
                <a:cs typeface="PT Sans"/>
                <a:sym typeface="PT Sans"/>
              </a:rPr>
              <a:t>✨</a:t>
            </a:r>
            <a:endParaRPr b="0" i="0" sz="6000" u="none" cap="none" strike="noStrike">
              <a:solidFill>
                <a:srgbClr val="224F4F"/>
              </a:solidFill>
              <a:latin typeface="PT Sans"/>
              <a:ea typeface="PT Sans"/>
              <a:cs typeface="PT Sans"/>
              <a:sym typeface="PT Sans"/>
            </a:endParaRPr>
          </a:p>
        </p:txBody>
      </p:sp>
      <p:sp>
        <p:nvSpPr>
          <p:cNvPr id="419" name="Google Shape;419;g37ac2b0b960_0_182"/>
          <p:cNvSpPr txBox="1"/>
          <p:nvPr/>
        </p:nvSpPr>
        <p:spPr>
          <a:xfrm rot="10800000">
            <a:off x="725245" y="2688575"/>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no-NO" sz="4000" u="none" cap="none" strike="noStrike">
                <a:solidFill>
                  <a:srgbClr val="224F4F"/>
                </a:solidFill>
                <a:latin typeface="PT Sans"/>
                <a:ea typeface="PT Sans"/>
                <a:cs typeface="PT Sans"/>
                <a:sym typeface="PT Sans"/>
              </a:rPr>
              <a:t>✨</a:t>
            </a:r>
            <a:endParaRPr b="0" i="0" sz="4000" u="none" cap="none" strike="noStrike">
              <a:solidFill>
                <a:srgbClr val="224F4F"/>
              </a:solidFill>
              <a:latin typeface="PT Sans"/>
              <a:ea typeface="PT Sans"/>
              <a:cs typeface="PT Sans"/>
              <a:sym typeface="PT Sans"/>
            </a:endParaRPr>
          </a:p>
        </p:txBody>
      </p:sp>
      <p:sp>
        <p:nvSpPr>
          <p:cNvPr id="420" name="Google Shape;420;g37ac2b0b960_0_182"/>
          <p:cNvSpPr txBox="1"/>
          <p:nvPr/>
        </p:nvSpPr>
        <p:spPr>
          <a:xfrm rot="10800000">
            <a:off x="2416978" y="3519800"/>
            <a:ext cx="10125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0"/>
              <a:buFont typeface="Arial"/>
              <a:buNone/>
            </a:pPr>
            <a:r>
              <a:rPr b="0" i="0" lang="no-NO" sz="7000" u="none" cap="none" strike="noStrike">
                <a:solidFill>
                  <a:srgbClr val="224F4F"/>
                </a:solidFill>
                <a:latin typeface="PT Sans"/>
                <a:ea typeface="PT Sans"/>
                <a:cs typeface="PT Sans"/>
                <a:sym typeface="PT Sans"/>
              </a:rPr>
              <a:t>✨</a:t>
            </a:r>
            <a:endParaRPr b="0" i="0" sz="7000" u="none" cap="none" strike="noStrike">
              <a:solidFill>
                <a:srgbClr val="224F4F"/>
              </a:solidFill>
              <a:latin typeface="PT Sans"/>
              <a:ea typeface="PT Sans"/>
              <a:cs typeface="PT Sans"/>
              <a:sym typeface="PT Sans"/>
            </a:endParaRPr>
          </a:p>
        </p:txBody>
      </p:sp>
      <p:sp>
        <p:nvSpPr>
          <p:cNvPr id="421" name="Google Shape;421;g37ac2b0b960_0_182"/>
          <p:cNvSpPr txBox="1"/>
          <p:nvPr/>
        </p:nvSpPr>
        <p:spPr>
          <a:xfrm rot="10800000">
            <a:off x="1823283" y="2058488"/>
            <a:ext cx="593700" cy="9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no-NO" sz="6000" u="none" cap="none" strike="noStrike">
                <a:solidFill>
                  <a:srgbClr val="224F4F"/>
                </a:solidFill>
                <a:latin typeface="PT Sans"/>
                <a:ea typeface="PT Sans"/>
                <a:cs typeface="PT Sans"/>
                <a:sym typeface="PT Sans"/>
              </a:rPr>
              <a:t>✨</a:t>
            </a:r>
            <a:endParaRPr b="0" i="0" sz="6000" u="none" cap="none" strike="noStrike">
              <a:solidFill>
                <a:srgbClr val="224F4F"/>
              </a:solidFill>
              <a:latin typeface="PT Sans"/>
              <a:ea typeface="PT Sans"/>
              <a:cs typeface="PT Sans"/>
              <a:sym typeface="PT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66" name="Shape 266"/>
        <p:cNvGrpSpPr/>
        <p:nvPr/>
      </p:nvGrpSpPr>
      <p:grpSpPr>
        <a:xfrm>
          <a:off x="0" y="0"/>
          <a:ext cx="0" cy="0"/>
          <a:chOff x="0" y="0"/>
          <a:chExt cx="0" cy="0"/>
        </a:xfrm>
      </p:grpSpPr>
      <p:grpSp>
        <p:nvGrpSpPr>
          <p:cNvPr id="267" name="Google Shape;267;g37a32bc4f59_0_133"/>
          <p:cNvGrpSpPr/>
          <p:nvPr/>
        </p:nvGrpSpPr>
        <p:grpSpPr>
          <a:xfrm>
            <a:off x="3427068" y="1839774"/>
            <a:ext cx="5337900" cy="3178500"/>
            <a:chOff x="3427068" y="1839774"/>
            <a:chExt cx="5337900" cy="3178500"/>
          </a:xfrm>
        </p:grpSpPr>
        <p:sp>
          <p:nvSpPr>
            <p:cNvPr id="268" name="Google Shape;268;g37a32bc4f59_0_133"/>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37a32bc4f59_0_133"/>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270" name="Google Shape;270;g37a32bc4f59_0_133"/>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500">
                <a:solidFill>
                  <a:srgbClr val="EBFFB9"/>
                </a:solidFill>
              </a:rPr>
              <a:t>Spørsmål 1: </a:t>
            </a:r>
            <a:br>
              <a:rPr lang="no-NO" sz="1500">
                <a:solidFill>
                  <a:srgbClr val="EBFFB9"/>
                </a:solidFill>
              </a:rPr>
            </a:br>
            <a:endParaRPr sz="1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Plasten er </a:t>
            </a:r>
            <a:r>
              <a:rPr i="1" lang="no-NO" sz="2500">
                <a:solidFill>
                  <a:srgbClr val="EBFFB9"/>
                </a:solidFill>
              </a:rPr>
              <a:t>overalt. </a:t>
            </a:r>
            <a:endParaRPr i="1" sz="2500">
              <a:solidFill>
                <a:srgbClr val="EBFFB9"/>
              </a:solidFill>
            </a:endParaRPr>
          </a:p>
          <a:p>
            <a:pPr indent="0" lvl="0" marL="0" rtl="0" algn="ctr">
              <a:lnSpc>
                <a:spcPct val="100000"/>
              </a:lnSpc>
              <a:spcBef>
                <a:spcPts val="0"/>
              </a:spcBef>
              <a:spcAft>
                <a:spcPts val="0"/>
              </a:spcAft>
              <a:buClr>
                <a:schemeClr val="dk1"/>
              </a:buClr>
              <a:buSzPts val="4350"/>
              <a:buFont typeface="Arial"/>
              <a:buNone/>
            </a:pPr>
            <a:r>
              <a:t/>
            </a:r>
            <a:endParaRPr sz="2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Hvor mange ting ser dere </a:t>
            </a:r>
            <a:br>
              <a:rPr lang="no-NO" sz="2500">
                <a:solidFill>
                  <a:srgbClr val="EBFFB9"/>
                </a:solidFill>
              </a:rPr>
            </a:br>
            <a:r>
              <a:rPr lang="no-NO" sz="2500">
                <a:solidFill>
                  <a:srgbClr val="EBFFB9"/>
                </a:solidFill>
              </a:rPr>
              <a:t>rundt dere, akkurat nå, </a:t>
            </a:r>
            <a:br>
              <a:rPr lang="no-NO" sz="2500">
                <a:solidFill>
                  <a:srgbClr val="EBFFB9"/>
                </a:solidFill>
              </a:rPr>
            </a:br>
            <a:r>
              <a:rPr lang="no-NO" sz="2500">
                <a:solidFill>
                  <a:srgbClr val="EBFFB9"/>
                </a:solidFill>
              </a:rPr>
              <a:t>som er laget av plast?</a:t>
            </a:r>
            <a:endParaRPr sz="2500">
              <a:solidFill>
                <a:srgbClr val="EBFFB9"/>
              </a:solidFill>
            </a:endParaRPr>
          </a:p>
          <a:p>
            <a:pPr indent="0" lvl="0" marL="0" rtl="0" algn="ctr">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271" name="Google Shape;271;g37a32bc4f59_0_133"/>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425" name="Shape 425"/>
        <p:cNvGrpSpPr/>
        <p:nvPr/>
      </p:nvGrpSpPr>
      <p:grpSpPr>
        <a:xfrm>
          <a:off x="0" y="0"/>
          <a:ext cx="0" cy="0"/>
          <a:chOff x="0" y="0"/>
          <a:chExt cx="0" cy="0"/>
        </a:xfrm>
      </p:grpSpPr>
      <p:sp>
        <p:nvSpPr>
          <p:cNvPr id="426" name="Google Shape;426;g362803ad9f3_0_201"/>
          <p:cNvSpPr txBox="1"/>
          <p:nvPr>
            <p:ph idx="4294967295" type="ctrTitle"/>
          </p:nvPr>
        </p:nvSpPr>
        <p:spPr>
          <a:xfrm>
            <a:off x="857250" y="3534315"/>
            <a:ext cx="10477500" cy="1021200"/>
          </a:xfrm>
          <a:prstGeom prst="rect">
            <a:avLst/>
          </a:prstGeom>
          <a:noFill/>
          <a:ln>
            <a:noFill/>
          </a:ln>
        </p:spPr>
        <p:txBody>
          <a:bodyPr anchorCtr="0" anchor="b" bIns="45700" lIns="91425" spcFirstLastPara="1" rIns="91425" wrap="square" tIns="45700">
            <a:normAutofit fontScale="90000"/>
          </a:bodyPr>
          <a:lstStyle/>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146757"/>
              <a:buFont typeface="Arial"/>
              <a:buNone/>
            </a:pPr>
            <a:r>
              <a:t/>
            </a:r>
            <a:endParaRPr b="0" i="0" sz="435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8214"/>
              <a:buFont typeface="Arial"/>
              <a:buNone/>
            </a:pPr>
            <a:r>
              <a:rPr b="0" i="0" lang="no-NO" sz="6500" u="none" cap="none" strike="noStrike">
                <a:solidFill>
                  <a:schemeClr val="dk1"/>
                </a:solidFill>
                <a:latin typeface="Arial"/>
                <a:ea typeface="Arial"/>
                <a:cs typeface="Arial"/>
                <a:sym typeface="Arial"/>
              </a:rPr>
              <a:t>🍿</a:t>
            </a:r>
            <a:endParaRPr b="0" i="0" sz="6500" u="none" cap="none" strike="noStrike">
              <a:solidFill>
                <a:schemeClr val="dk1"/>
              </a:solidFill>
              <a:latin typeface="Arial"/>
              <a:ea typeface="Arial"/>
              <a:cs typeface="Arial"/>
              <a:sym typeface="Arial"/>
            </a:endParaRPr>
          </a:p>
          <a:p>
            <a:pPr indent="0" lvl="0" marL="0" marR="0" rtl="0" algn="ctr">
              <a:lnSpc>
                <a:spcPct val="88000"/>
              </a:lnSpc>
              <a:spcBef>
                <a:spcPts val="0"/>
              </a:spcBef>
              <a:spcAft>
                <a:spcPts val="0"/>
              </a:spcAft>
              <a:buClr>
                <a:schemeClr val="lt1"/>
              </a:buClr>
              <a:buSzPct val="96000"/>
              <a:buFont typeface="Arial"/>
              <a:buNone/>
            </a:pPr>
            <a:r>
              <a:rPr b="0" i="0" lang="no-NO" sz="6650" u="sng" cap="none" strike="noStrike">
                <a:solidFill>
                  <a:schemeClr val="accent6"/>
                </a:solidFill>
                <a:latin typeface="Arial"/>
                <a:ea typeface="Arial"/>
                <a:cs typeface="Arial"/>
                <a:sym typeface="Arial"/>
                <a:hlinkClick r:id="rId3">
                  <a:extLst>
                    <a:ext uri="{A12FA001-AC4F-418D-AE19-62706E023703}">
                      <ahyp:hlinkClr val="tx"/>
                    </a:ext>
                  </a:extLst>
                </a:hlinkClick>
              </a:rPr>
              <a:t>Snurr film!</a:t>
            </a:r>
            <a:r>
              <a:rPr b="0" i="0" lang="no-NO" sz="6500" u="none" cap="none" strike="noStrike">
                <a:solidFill>
                  <a:schemeClr val="dk1"/>
                </a:solidFill>
                <a:latin typeface="Arial"/>
                <a:ea typeface="Arial"/>
                <a:cs typeface="Arial"/>
                <a:sym typeface="Arial"/>
              </a:rPr>
              <a:t> </a:t>
            </a:r>
            <a:endParaRPr b="0" i="0" sz="65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chemeClr val="lt1"/>
              </a:buClr>
              <a:buSzPct val="98214"/>
              <a:buFont typeface="Arial"/>
              <a:buNone/>
            </a:pPr>
            <a:r>
              <a:t/>
            </a:r>
            <a:endParaRPr b="0" i="0" sz="6500" u="none" cap="none" strike="noStrike">
              <a:solidFill>
                <a:schemeClr val="dk1"/>
              </a:solidFill>
              <a:latin typeface="Arial"/>
              <a:ea typeface="Arial"/>
              <a:cs typeface="Arial"/>
              <a:sym typeface="Arial"/>
            </a:endParaRPr>
          </a:p>
        </p:txBody>
      </p:sp>
      <p:pic>
        <p:nvPicPr>
          <p:cNvPr id="427" name="Google Shape;427;g362803ad9f3_0_201"/>
          <p:cNvPicPr preferRelativeResize="0"/>
          <p:nvPr/>
        </p:nvPicPr>
        <p:blipFill rotWithShape="1">
          <a:blip r:embed="rId4">
            <a:alphaModFix/>
          </a:blip>
          <a:srcRect b="0" l="0" r="0" t="0"/>
          <a:stretch/>
        </p:blipFill>
        <p:spPr>
          <a:xfrm rot="5400000">
            <a:off x="5719047" y="4164229"/>
            <a:ext cx="753895" cy="388056"/>
          </a:xfrm>
          <a:prstGeom prst="rect">
            <a:avLst/>
          </a:prstGeom>
          <a:noFill/>
          <a:ln>
            <a:noFill/>
          </a:ln>
        </p:spPr>
      </p:pic>
      <p:sp>
        <p:nvSpPr>
          <p:cNvPr id="428" name="Google Shape;428;g362803ad9f3_0_201"/>
          <p:cNvSpPr txBox="1"/>
          <p:nvPr>
            <p:ph idx="4294967295" type="body"/>
          </p:nvPr>
        </p:nvSpPr>
        <p:spPr>
          <a:xfrm>
            <a:off x="3594150" y="4336932"/>
            <a:ext cx="5003700" cy="1216800"/>
          </a:xfrm>
          <a:prstGeom prst="rect">
            <a:avLst/>
          </a:prstGeom>
          <a:noFill/>
          <a:ln>
            <a:noFill/>
          </a:ln>
        </p:spPr>
        <p:txBody>
          <a:bodyPr anchorCtr="0" anchor="t" bIns="45700" lIns="91425" spcFirstLastPara="1" rIns="91425" wrap="square" tIns="45700">
            <a:noAutofit/>
          </a:bodyPr>
          <a:lstStyle/>
          <a:p>
            <a:pPr indent="0" lvl="0" marL="0" rtl="0" algn="ctr">
              <a:lnSpc>
                <a:spcPct val="101000"/>
              </a:lnSpc>
              <a:spcBef>
                <a:spcPts val="2450"/>
              </a:spcBef>
              <a:spcAft>
                <a:spcPts val="0"/>
              </a:spcAft>
              <a:buSzPts val="1500"/>
              <a:buNone/>
            </a:pPr>
            <a:r>
              <a:t/>
            </a:r>
            <a:endParaRPr>
              <a:solidFill>
                <a:schemeClr val="dk2"/>
              </a:solidFill>
            </a:endParaRPr>
          </a:p>
          <a:p>
            <a:pPr indent="0" lvl="0" marL="0" rtl="0" algn="ctr">
              <a:lnSpc>
                <a:spcPct val="101000"/>
              </a:lnSpc>
              <a:spcBef>
                <a:spcPts val="2450"/>
              </a:spcBef>
              <a:spcAft>
                <a:spcPts val="0"/>
              </a:spcAft>
              <a:buSzPts val="1500"/>
              <a:buNone/>
            </a:pPr>
            <a:r>
              <a:rPr lang="no-NO" u="sng">
                <a:solidFill>
                  <a:schemeClr val="hlink"/>
                </a:solidFill>
                <a:hlinkClick r:id="rId5"/>
              </a:rPr>
              <a:t>https://miljoskole.loop.no/ressurser/pant-for-naturen</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B5ABFF"/>
        </a:solidFill>
      </p:bgPr>
    </p:bg>
    <p:spTree>
      <p:nvGrpSpPr>
        <p:cNvPr id="432" name="Shape 432"/>
        <p:cNvGrpSpPr/>
        <p:nvPr/>
      </p:nvGrpSpPr>
      <p:grpSpPr>
        <a:xfrm>
          <a:off x="0" y="0"/>
          <a:ext cx="0" cy="0"/>
          <a:chOff x="0" y="0"/>
          <a:chExt cx="0" cy="0"/>
        </a:xfrm>
      </p:grpSpPr>
      <p:pic>
        <p:nvPicPr>
          <p:cNvPr id="433" name="Google Shape;433;g36517da368b_0_52"/>
          <p:cNvPicPr preferRelativeResize="0"/>
          <p:nvPr/>
        </p:nvPicPr>
        <p:blipFill rotWithShape="1">
          <a:blip r:embed="rId3">
            <a:alphaModFix/>
          </a:blip>
          <a:srcRect b="0" l="0" r="0" t="0"/>
          <a:stretch/>
        </p:blipFill>
        <p:spPr>
          <a:xfrm>
            <a:off x="6205892" y="318823"/>
            <a:ext cx="6172900" cy="5892033"/>
          </a:xfrm>
          <a:prstGeom prst="rect">
            <a:avLst/>
          </a:prstGeom>
          <a:noFill/>
          <a:ln>
            <a:noFill/>
          </a:ln>
        </p:spPr>
      </p:pic>
      <p:pic>
        <p:nvPicPr>
          <p:cNvPr id="434" name="Google Shape;434;g36517da368b_0_52" title="LOOPmiljøskole_logo_hvit.png"/>
          <p:cNvPicPr preferRelativeResize="0"/>
          <p:nvPr/>
        </p:nvPicPr>
        <p:blipFill>
          <a:blip r:embed="rId4">
            <a:alphaModFix/>
          </a:blip>
          <a:stretch>
            <a:fillRect/>
          </a:stretch>
        </p:blipFill>
        <p:spPr>
          <a:xfrm>
            <a:off x="2096000" y="1986818"/>
            <a:ext cx="2128351" cy="24057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275" name="Shape 275"/>
        <p:cNvGrpSpPr/>
        <p:nvPr/>
      </p:nvGrpSpPr>
      <p:grpSpPr>
        <a:xfrm>
          <a:off x="0" y="0"/>
          <a:ext cx="0" cy="0"/>
          <a:chOff x="0" y="0"/>
          <a:chExt cx="0" cy="0"/>
        </a:xfrm>
      </p:grpSpPr>
      <p:sp>
        <p:nvSpPr>
          <p:cNvPr id="276" name="Google Shape;276;g37ac2b0b960_0_1"/>
          <p:cNvSpPr txBox="1"/>
          <p:nvPr/>
        </p:nvSpPr>
        <p:spPr>
          <a:xfrm>
            <a:off x="661275" y="2373502"/>
            <a:ext cx="1389900" cy="14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10000" u="none" cap="none" strike="noStrike">
              <a:solidFill>
                <a:schemeClr val="dk1"/>
              </a:solidFill>
              <a:latin typeface="PT Sans"/>
              <a:ea typeface="PT Sans"/>
              <a:cs typeface="PT Sans"/>
              <a:sym typeface="PT Sans"/>
            </a:endParaRPr>
          </a:p>
        </p:txBody>
      </p:sp>
      <p:sp>
        <p:nvSpPr>
          <p:cNvPr id="277" name="Google Shape;277;g37ac2b0b960_0_1"/>
          <p:cNvSpPr txBox="1"/>
          <p:nvPr/>
        </p:nvSpPr>
        <p:spPr>
          <a:xfrm>
            <a:off x="2013400" y="1195700"/>
            <a:ext cx="1237500" cy="14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500" u="none" cap="none" strike="noStrike">
              <a:solidFill>
                <a:schemeClr val="dk1"/>
              </a:solidFill>
              <a:latin typeface="PT Sans"/>
              <a:ea typeface="PT Sans"/>
              <a:cs typeface="PT Sans"/>
              <a:sym typeface="PT Sans"/>
            </a:endParaRPr>
          </a:p>
        </p:txBody>
      </p:sp>
      <p:sp>
        <p:nvSpPr>
          <p:cNvPr id="278" name="Google Shape;278;g37ac2b0b960_0_1"/>
          <p:cNvSpPr txBox="1"/>
          <p:nvPr/>
        </p:nvSpPr>
        <p:spPr>
          <a:xfrm>
            <a:off x="508875" y="304325"/>
            <a:ext cx="1283100" cy="15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9000" u="none" cap="none" strike="noStrike">
              <a:solidFill>
                <a:schemeClr val="dk1"/>
              </a:solidFill>
              <a:latin typeface="PT Sans"/>
              <a:ea typeface="PT Sans"/>
              <a:cs typeface="PT Sans"/>
              <a:sym typeface="PT Sans"/>
            </a:endParaRPr>
          </a:p>
        </p:txBody>
      </p:sp>
      <p:sp>
        <p:nvSpPr>
          <p:cNvPr id="279" name="Google Shape;279;g37ac2b0b960_0_1"/>
          <p:cNvSpPr txBox="1"/>
          <p:nvPr/>
        </p:nvSpPr>
        <p:spPr>
          <a:xfrm>
            <a:off x="2313075" y="35578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0" name="Google Shape;280;g37ac2b0b960_0_1"/>
          <p:cNvSpPr txBox="1"/>
          <p:nvPr/>
        </p:nvSpPr>
        <p:spPr>
          <a:xfrm>
            <a:off x="3827800" y="489057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1" name="Google Shape;281;g37ac2b0b960_0_1"/>
          <p:cNvSpPr txBox="1"/>
          <p:nvPr/>
        </p:nvSpPr>
        <p:spPr>
          <a:xfrm>
            <a:off x="508875" y="47147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2" name="Google Shape;282;g37ac2b0b960_0_1"/>
          <p:cNvSpPr txBox="1"/>
          <p:nvPr/>
        </p:nvSpPr>
        <p:spPr>
          <a:xfrm>
            <a:off x="4161038" y="228140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3" name="Google Shape;283;g37ac2b0b960_0_1"/>
          <p:cNvSpPr txBox="1"/>
          <p:nvPr/>
        </p:nvSpPr>
        <p:spPr>
          <a:xfrm>
            <a:off x="3702975" y="11817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4" name="Google Shape;284;g37ac2b0b960_0_1"/>
          <p:cNvSpPr txBox="1"/>
          <p:nvPr/>
        </p:nvSpPr>
        <p:spPr>
          <a:xfrm>
            <a:off x="5682650" y="8965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5" name="Google Shape;285;g37ac2b0b960_0_1"/>
          <p:cNvSpPr txBox="1"/>
          <p:nvPr/>
        </p:nvSpPr>
        <p:spPr>
          <a:xfrm>
            <a:off x="5866800" y="35578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6" name="Google Shape;286;g37ac2b0b960_0_1"/>
          <p:cNvSpPr txBox="1"/>
          <p:nvPr/>
        </p:nvSpPr>
        <p:spPr>
          <a:xfrm>
            <a:off x="6894700" y="206550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7" name="Google Shape;287;g37ac2b0b960_0_1"/>
          <p:cNvSpPr txBox="1"/>
          <p:nvPr/>
        </p:nvSpPr>
        <p:spPr>
          <a:xfrm>
            <a:off x="8391100" y="3043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8" name="Google Shape;288;g37ac2b0b960_0_1"/>
          <p:cNvSpPr txBox="1"/>
          <p:nvPr/>
        </p:nvSpPr>
        <p:spPr>
          <a:xfrm>
            <a:off x="10568675" y="19330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89" name="Google Shape;289;g37ac2b0b960_0_1"/>
          <p:cNvSpPr txBox="1"/>
          <p:nvPr/>
        </p:nvSpPr>
        <p:spPr>
          <a:xfrm>
            <a:off x="8879475" y="2762050"/>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90" name="Google Shape;290;g37ac2b0b960_0_1"/>
          <p:cNvSpPr txBox="1"/>
          <p:nvPr/>
        </p:nvSpPr>
        <p:spPr>
          <a:xfrm>
            <a:off x="8284600" y="47147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
        <p:nvSpPr>
          <p:cNvPr id="291" name="Google Shape;291;g37ac2b0b960_0_1"/>
          <p:cNvSpPr txBox="1"/>
          <p:nvPr/>
        </p:nvSpPr>
        <p:spPr>
          <a:xfrm>
            <a:off x="10648425" y="48025"/>
            <a:ext cx="1389900" cy="16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8000"/>
              <a:buFont typeface="Arial"/>
              <a:buNone/>
            </a:pPr>
            <a:r>
              <a:rPr lang="no-NO" sz="8000"/>
              <a:t>✂️</a:t>
            </a:r>
            <a:endParaRPr b="0" i="0" sz="8000" u="none" cap="none" strike="noStrike">
              <a:solidFill>
                <a:schemeClr val="dk1"/>
              </a:solidFill>
              <a:latin typeface="PT Sans"/>
              <a:ea typeface="PT Sans"/>
              <a:cs typeface="PT Sans"/>
              <a:sym typeface="PT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BFF"/>
        </a:solidFill>
      </p:bgPr>
    </p:bg>
    <p:spTree>
      <p:nvGrpSpPr>
        <p:cNvPr id="295" name="Shape 295"/>
        <p:cNvGrpSpPr/>
        <p:nvPr/>
      </p:nvGrpSpPr>
      <p:grpSpPr>
        <a:xfrm>
          <a:off x="0" y="0"/>
          <a:ext cx="0" cy="0"/>
          <a:chOff x="0" y="0"/>
          <a:chExt cx="0" cy="0"/>
        </a:xfrm>
      </p:grpSpPr>
      <p:grpSp>
        <p:nvGrpSpPr>
          <p:cNvPr id="296" name="Google Shape;296;g37a32bc4f59_0_266"/>
          <p:cNvGrpSpPr/>
          <p:nvPr/>
        </p:nvGrpSpPr>
        <p:grpSpPr>
          <a:xfrm>
            <a:off x="3427068" y="1839774"/>
            <a:ext cx="5337900" cy="3178500"/>
            <a:chOff x="3427068" y="1839774"/>
            <a:chExt cx="5337900" cy="3178500"/>
          </a:xfrm>
        </p:grpSpPr>
        <p:sp>
          <p:nvSpPr>
            <p:cNvPr id="297" name="Google Shape;297;g37a32bc4f59_0_266"/>
            <p:cNvSpPr/>
            <p:nvPr/>
          </p:nvSpPr>
          <p:spPr>
            <a:xfrm rot="-222216">
              <a:off x="3513775" y="2003595"/>
              <a:ext cx="5164486" cy="2850857"/>
            </a:xfrm>
            <a:prstGeom prst="rect">
              <a:avLst/>
            </a:prstGeom>
            <a:solidFill>
              <a:srgbClr val="45A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37a32bc4f59_0_266"/>
            <p:cNvSpPr/>
            <p:nvPr/>
          </p:nvSpPr>
          <p:spPr>
            <a:xfrm>
              <a:off x="3604850" y="2336800"/>
              <a:ext cx="216000" cy="216000"/>
            </a:xfrm>
            <a:prstGeom prst="ellipse">
              <a:avLst/>
            </a:prstGeom>
            <a:solidFill>
              <a:srgbClr val="B5AB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T Sans"/>
                <a:ea typeface="PT Sans"/>
                <a:cs typeface="PT Sans"/>
                <a:sym typeface="PT Sans"/>
              </a:endParaRPr>
            </a:p>
          </p:txBody>
        </p:sp>
      </p:grpSp>
      <p:sp>
        <p:nvSpPr>
          <p:cNvPr id="299" name="Google Shape;299;g37a32bc4f59_0_266"/>
          <p:cNvSpPr txBox="1"/>
          <p:nvPr>
            <p:ph idx="4294967295" type="ctrTitle"/>
          </p:nvPr>
        </p:nvSpPr>
        <p:spPr>
          <a:xfrm rot="-222216">
            <a:off x="3513758" y="2913848"/>
            <a:ext cx="5164486" cy="187140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300"/>
              <a:buFont typeface="Arial"/>
              <a:buNone/>
            </a:pPr>
            <a:r>
              <a:rPr lang="no-NO" sz="1500">
                <a:solidFill>
                  <a:srgbClr val="EBFFB9"/>
                </a:solidFill>
              </a:rPr>
              <a:t>Spørsmål 2: </a:t>
            </a:r>
            <a:br>
              <a:rPr lang="no-NO" sz="1500">
                <a:solidFill>
                  <a:srgbClr val="EBFFB9"/>
                </a:solidFill>
              </a:rPr>
            </a:br>
            <a:endParaRPr sz="1500">
              <a:solidFill>
                <a:srgbClr val="EBFFB9"/>
              </a:solidFill>
            </a:endParaRPr>
          </a:p>
          <a:p>
            <a:pPr indent="0" lvl="0" marL="0" rtl="0" algn="ctr">
              <a:lnSpc>
                <a:spcPct val="100000"/>
              </a:lnSpc>
              <a:spcBef>
                <a:spcPts val="0"/>
              </a:spcBef>
              <a:spcAft>
                <a:spcPts val="0"/>
              </a:spcAft>
              <a:buClr>
                <a:schemeClr val="dk1"/>
              </a:buClr>
              <a:buSzPts val="4350"/>
              <a:buFont typeface="Arial"/>
              <a:buNone/>
            </a:pPr>
            <a:r>
              <a:rPr lang="no-NO" sz="2500">
                <a:solidFill>
                  <a:srgbClr val="EBFFB9"/>
                </a:solidFill>
              </a:rPr>
              <a:t>Har dere noensinne sett </a:t>
            </a:r>
            <a:br>
              <a:rPr lang="no-NO" sz="2500">
                <a:solidFill>
                  <a:srgbClr val="EBFFB9"/>
                </a:solidFill>
              </a:rPr>
            </a:br>
            <a:r>
              <a:rPr lang="no-NO" sz="2500">
                <a:solidFill>
                  <a:srgbClr val="EBFFB9"/>
                </a:solidFill>
              </a:rPr>
              <a:t>plastsøppel i naturen? Fortell!</a:t>
            </a:r>
            <a:endParaRPr sz="2500">
              <a:solidFill>
                <a:srgbClr val="EBFFB9"/>
              </a:solidFill>
            </a:endParaRPr>
          </a:p>
          <a:p>
            <a:pPr indent="0" lvl="0" marL="0" rtl="0" algn="ctr">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rtl="0" algn="l">
              <a:lnSpc>
                <a:spcPct val="100000"/>
              </a:lnSpc>
              <a:spcBef>
                <a:spcPts val="0"/>
              </a:spcBef>
              <a:spcAft>
                <a:spcPts val="0"/>
              </a:spcAft>
              <a:buClr>
                <a:schemeClr val="dk1"/>
              </a:buClr>
              <a:buSzPts val="5300"/>
              <a:buFont typeface="Arial"/>
              <a:buNone/>
            </a:pPr>
            <a:r>
              <a:t/>
            </a:r>
            <a:endParaRPr sz="2500">
              <a:solidFill>
                <a:srgbClr val="EBFFB9"/>
              </a:solidFill>
              <a:latin typeface="PT Sans"/>
              <a:ea typeface="PT Sans"/>
              <a:cs typeface="PT Sans"/>
              <a:sym typeface="PT Sans"/>
            </a:endParaRPr>
          </a:p>
          <a:p>
            <a:pPr indent="0" lvl="0" marL="0" marR="0" rtl="0" algn="l">
              <a:lnSpc>
                <a:spcPct val="100000"/>
              </a:lnSpc>
              <a:spcBef>
                <a:spcPts val="0"/>
              </a:spcBef>
              <a:spcAft>
                <a:spcPts val="0"/>
              </a:spcAft>
              <a:buClr>
                <a:schemeClr val="dk1"/>
              </a:buClr>
              <a:buSzPts val="5300"/>
              <a:buFont typeface="Arial"/>
              <a:buNone/>
            </a:pPr>
            <a:r>
              <a:t/>
            </a:r>
            <a:endParaRPr sz="1500">
              <a:solidFill>
                <a:srgbClr val="EBFFB9"/>
              </a:solidFill>
            </a:endParaRPr>
          </a:p>
        </p:txBody>
      </p:sp>
      <p:sp>
        <p:nvSpPr>
          <p:cNvPr id="300" name="Google Shape;300;g37a32bc4f59_0_266"/>
          <p:cNvSpPr txBox="1"/>
          <p:nvPr/>
        </p:nvSpPr>
        <p:spPr>
          <a:xfrm>
            <a:off x="7607300" y="952500"/>
            <a:ext cx="5079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0" i="0" lang="no-NO" sz="10000" u="none" cap="none" strike="noStrike">
                <a:solidFill>
                  <a:srgbClr val="000000"/>
                </a:solidFill>
                <a:latin typeface="Arial"/>
                <a:ea typeface="Arial"/>
                <a:cs typeface="Arial"/>
                <a:sym typeface="Arial"/>
              </a:rPr>
              <a:t>🤔</a:t>
            </a:r>
            <a:endParaRPr b="0" i="0" sz="100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04" name="Shape 304"/>
        <p:cNvGrpSpPr/>
        <p:nvPr/>
      </p:nvGrpSpPr>
      <p:grpSpPr>
        <a:xfrm>
          <a:off x="0" y="0"/>
          <a:ext cx="0" cy="0"/>
          <a:chOff x="0" y="0"/>
          <a:chExt cx="0" cy="0"/>
        </a:xfrm>
      </p:grpSpPr>
      <p:sp>
        <p:nvSpPr>
          <p:cNvPr id="305" name="Google Shape;305;g3736a0abde6_0_383"/>
          <p:cNvSpPr txBox="1"/>
          <p:nvPr/>
        </p:nvSpPr>
        <p:spPr>
          <a:xfrm>
            <a:off x="6567375" y="4607300"/>
            <a:ext cx="1458600" cy="158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0"/>
              <a:buFont typeface="Arial"/>
              <a:buNone/>
            </a:pPr>
            <a:r>
              <a:t/>
            </a:r>
            <a:endParaRPr b="0" i="0" sz="10000" u="none" cap="none" strike="noStrike">
              <a:solidFill>
                <a:schemeClr val="dk1"/>
              </a:solidFill>
              <a:latin typeface="PT Sans"/>
              <a:ea typeface="PT Sans"/>
              <a:cs typeface="PT Sans"/>
              <a:sym typeface="PT Sans"/>
            </a:endParaRPr>
          </a:p>
        </p:txBody>
      </p:sp>
      <p:pic>
        <p:nvPicPr>
          <p:cNvPr id="306" name="Google Shape;306;g3736a0abde6_0_383"/>
          <p:cNvPicPr preferRelativeResize="0"/>
          <p:nvPr/>
        </p:nvPicPr>
        <p:blipFill rotWithShape="1">
          <a:blip r:embed="rId3">
            <a:alphaModFix/>
          </a:blip>
          <a:srcRect b="11250" l="0" r="0" t="11252"/>
          <a:stretch/>
        </p:blipFill>
        <p:spPr>
          <a:xfrm>
            <a:off x="1641475" y="1917988"/>
            <a:ext cx="6980010" cy="3691649"/>
          </a:xfrm>
          <a:prstGeom prst="rect">
            <a:avLst/>
          </a:prstGeom>
          <a:noFill/>
          <a:ln>
            <a:noFill/>
          </a:ln>
        </p:spPr>
      </p:pic>
      <p:pic>
        <p:nvPicPr>
          <p:cNvPr id="307" name="Google Shape;307;g3736a0abde6_0_383"/>
          <p:cNvPicPr preferRelativeResize="0"/>
          <p:nvPr/>
        </p:nvPicPr>
        <p:blipFill rotWithShape="1">
          <a:blip r:embed="rId4">
            <a:alphaModFix/>
          </a:blip>
          <a:srcRect b="0" l="3122" r="3122" t="0"/>
          <a:stretch/>
        </p:blipFill>
        <p:spPr>
          <a:xfrm rot="373465">
            <a:off x="7228034" y="1415566"/>
            <a:ext cx="3208407" cy="2279074"/>
          </a:xfrm>
          <a:prstGeom prst="rect">
            <a:avLst/>
          </a:prstGeom>
          <a:noFill/>
          <a:ln>
            <a:noFill/>
          </a:ln>
        </p:spPr>
      </p:pic>
      <p:sp>
        <p:nvSpPr>
          <p:cNvPr id="308" name="Google Shape;308;g3736a0abde6_0_383"/>
          <p:cNvSpPr txBox="1"/>
          <p:nvPr/>
        </p:nvSpPr>
        <p:spPr>
          <a:xfrm>
            <a:off x="1290225" y="478600"/>
            <a:ext cx="1530300" cy="7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2" name="Shape 312"/>
        <p:cNvGrpSpPr/>
        <p:nvPr/>
      </p:nvGrpSpPr>
      <p:grpSpPr>
        <a:xfrm>
          <a:off x="0" y="0"/>
          <a:ext cx="0" cy="0"/>
          <a:chOff x="0" y="0"/>
          <a:chExt cx="0" cy="0"/>
        </a:xfrm>
      </p:grpSpPr>
      <p:pic>
        <p:nvPicPr>
          <p:cNvPr id="313" name="Google Shape;313;g3736a0abde6_0_845"/>
          <p:cNvPicPr preferRelativeResize="0"/>
          <p:nvPr/>
        </p:nvPicPr>
        <p:blipFill rotWithShape="1">
          <a:blip r:embed="rId3">
            <a:alphaModFix/>
          </a:blip>
          <a:srcRect b="0" l="0" r="0" t="0"/>
          <a:stretch/>
        </p:blipFill>
        <p:spPr>
          <a:xfrm>
            <a:off x="2821788" y="1021300"/>
            <a:ext cx="6548424" cy="48154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17" name="Shape 317"/>
        <p:cNvGrpSpPr/>
        <p:nvPr/>
      </p:nvGrpSpPr>
      <p:grpSpPr>
        <a:xfrm>
          <a:off x="0" y="0"/>
          <a:ext cx="0" cy="0"/>
          <a:chOff x="0" y="0"/>
          <a:chExt cx="0" cy="0"/>
        </a:xfrm>
      </p:grpSpPr>
      <p:pic>
        <p:nvPicPr>
          <p:cNvPr id="318" name="Google Shape;318;g3736a0abde6_0_972" title="pose.png"/>
          <p:cNvPicPr preferRelativeResize="0"/>
          <p:nvPr/>
        </p:nvPicPr>
        <p:blipFill>
          <a:blip r:embed="rId3">
            <a:alphaModFix/>
          </a:blip>
          <a:stretch>
            <a:fillRect/>
          </a:stretch>
        </p:blipFill>
        <p:spPr>
          <a:xfrm>
            <a:off x="-1411850" y="-307620"/>
            <a:ext cx="11204398" cy="7473239"/>
          </a:xfrm>
          <a:prstGeom prst="rect">
            <a:avLst/>
          </a:prstGeom>
          <a:noFill/>
          <a:ln>
            <a:noFill/>
          </a:ln>
        </p:spPr>
      </p:pic>
      <p:sp>
        <p:nvSpPr>
          <p:cNvPr id="319" name="Google Shape;319;g3736a0abde6_0_972"/>
          <p:cNvSpPr txBox="1"/>
          <p:nvPr/>
        </p:nvSpPr>
        <p:spPr>
          <a:xfrm>
            <a:off x="6605250" y="3112250"/>
            <a:ext cx="3675300" cy="1651500"/>
          </a:xfrm>
          <a:prstGeom prst="rect">
            <a:avLst/>
          </a:prstGeom>
          <a:noFill/>
          <a:ln>
            <a:noFill/>
          </a:ln>
        </p:spPr>
        <p:txBody>
          <a:bodyPr anchorCtr="0" anchor="t" bIns="91425" lIns="91425" spcFirstLastPara="1" rIns="91425" wrap="square" tIns="91425">
            <a:noAutofit/>
          </a:bodyPr>
          <a:lstStyle/>
          <a:p>
            <a:pPr indent="0" lvl="0" marL="95250" rtl="0" algn="l">
              <a:lnSpc>
                <a:spcPct val="101000"/>
              </a:lnSpc>
              <a:spcBef>
                <a:spcPts val="2450"/>
              </a:spcBef>
              <a:spcAft>
                <a:spcPts val="0"/>
              </a:spcAft>
              <a:buClr>
                <a:schemeClr val="dk1"/>
              </a:buClr>
              <a:buSzPts val="1500"/>
              <a:buFont typeface="PT Sans"/>
              <a:buNone/>
            </a:pPr>
            <a:r>
              <a:rPr lang="no-NO" sz="1600">
                <a:solidFill>
                  <a:schemeClr val="accent6"/>
                </a:solidFill>
                <a:latin typeface="PT Sans"/>
                <a:ea typeface="PT Sans"/>
                <a:cs typeface="PT Sans"/>
                <a:sym typeface="PT Sans"/>
              </a:rPr>
              <a:t>En plastpose kan bli liggende </a:t>
            </a:r>
            <a:br>
              <a:rPr lang="no-NO" sz="1600">
                <a:solidFill>
                  <a:schemeClr val="accent6"/>
                </a:solidFill>
                <a:latin typeface="PT Sans"/>
                <a:ea typeface="PT Sans"/>
                <a:cs typeface="PT Sans"/>
                <a:sym typeface="PT Sans"/>
              </a:rPr>
            </a:br>
            <a:r>
              <a:rPr lang="no-NO" sz="1600">
                <a:solidFill>
                  <a:schemeClr val="accent6"/>
                </a:solidFill>
                <a:latin typeface="PT Sans"/>
                <a:ea typeface="PT Sans"/>
                <a:cs typeface="PT Sans"/>
                <a:sym typeface="PT Sans"/>
              </a:rPr>
              <a:t>i naturen i opptil 20 år.</a:t>
            </a:r>
            <a:endParaRPr sz="1600">
              <a:solidFill>
                <a:schemeClr val="accent6"/>
              </a:solidFill>
              <a:latin typeface="PT Sans"/>
              <a:ea typeface="PT Sans"/>
              <a:cs typeface="PT Sans"/>
              <a:sym typeface="PT Sans"/>
            </a:endParaRPr>
          </a:p>
          <a:p>
            <a:pPr indent="0" lvl="0" marL="0" rtl="0" algn="l">
              <a:spcBef>
                <a:spcPts val="0"/>
              </a:spcBef>
              <a:spcAft>
                <a:spcPts val="0"/>
              </a:spcAft>
              <a:buNone/>
            </a:pPr>
            <a:r>
              <a:t/>
            </a:r>
            <a:endParaRPr sz="1500">
              <a:solidFill>
                <a:schemeClr val="dk1"/>
              </a:solidFill>
              <a:latin typeface="PT Sans"/>
              <a:ea typeface="PT Sans"/>
              <a:cs typeface="PT Sans"/>
              <a:sym typeface="PT Sans"/>
            </a:endParaRPr>
          </a:p>
        </p:txBody>
      </p:sp>
      <p:pic>
        <p:nvPicPr>
          <p:cNvPr id="320" name="Google Shape;320;g3736a0abde6_0_972"/>
          <p:cNvPicPr preferRelativeResize="0"/>
          <p:nvPr/>
        </p:nvPicPr>
        <p:blipFill rotWithShape="1">
          <a:blip r:embed="rId4">
            <a:alphaModFix/>
          </a:blip>
          <a:srcRect b="0" l="0" r="0" t="0"/>
          <a:stretch/>
        </p:blipFill>
        <p:spPr>
          <a:xfrm>
            <a:off x="6178726" y="3341743"/>
            <a:ext cx="274126" cy="276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24" name="Shape 324"/>
        <p:cNvGrpSpPr/>
        <p:nvPr/>
      </p:nvGrpSpPr>
      <p:grpSpPr>
        <a:xfrm>
          <a:off x="0" y="0"/>
          <a:ext cx="0" cy="0"/>
          <a:chOff x="0" y="0"/>
          <a:chExt cx="0" cy="0"/>
        </a:xfrm>
      </p:grpSpPr>
      <p:sp>
        <p:nvSpPr>
          <p:cNvPr id="325" name="Google Shape;325;g37ac2b0b960_0_157"/>
          <p:cNvSpPr txBox="1"/>
          <p:nvPr/>
        </p:nvSpPr>
        <p:spPr>
          <a:xfrm>
            <a:off x="6605250" y="3112250"/>
            <a:ext cx="4239900" cy="1651500"/>
          </a:xfrm>
          <a:prstGeom prst="rect">
            <a:avLst/>
          </a:prstGeom>
          <a:noFill/>
          <a:ln>
            <a:noFill/>
          </a:ln>
        </p:spPr>
        <p:txBody>
          <a:bodyPr anchorCtr="0" anchor="t" bIns="91425" lIns="91425" spcFirstLastPara="1" rIns="91425" wrap="square" tIns="91425">
            <a:noAutofit/>
          </a:bodyPr>
          <a:lstStyle/>
          <a:p>
            <a:pPr indent="0" lvl="0" marL="95250" rtl="0" algn="l">
              <a:lnSpc>
                <a:spcPct val="101000"/>
              </a:lnSpc>
              <a:spcBef>
                <a:spcPts val="2450"/>
              </a:spcBef>
              <a:spcAft>
                <a:spcPts val="0"/>
              </a:spcAft>
              <a:buNone/>
            </a:pPr>
            <a:r>
              <a:rPr lang="no-NO" sz="1600">
                <a:solidFill>
                  <a:schemeClr val="accent6"/>
                </a:solidFill>
                <a:latin typeface="PT Sans"/>
                <a:ea typeface="PT Sans"/>
                <a:cs typeface="PT Sans"/>
                <a:sym typeface="PT Sans"/>
              </a:rPr>
              <a:t>En chipspose - med aluminium inni - kan </a:t>
            </a:r>
            <a:br>
              <a:rPr lang="no-NO" sz="1600">
                <a:solidFill>
                  <a:schemeClr val="accent6"/>
                </a:solidFill>
                <a:latin typeface="PT Sans"/>
                <a:ea typeface="PT Sans"/>
                <a:cs typeface="PT Sans"/>
                <a:sym typeface="PT Sans"/>
              </a:rPr>
            </a:br>
            <a:r>
              <a:rPr lang="no-NO" sz="1600">
                <a:solidFill>
                  <a:schemeClr val="accent6"/>
                </a:solidFill>
                <a:latin typeface="PT Sans"/>
                <a:ea typeface="PT Sans"/>
                <a:cs typeface="PT Sans"/>
                <a:sym typeface="PT Sans"/>
              </a:rPr>
              <a:t>bli liggende i naturen i opptil 200 år.</a:t>
            </a:r>
            <a:endParaRPr sz="1600">
              <a:solidFill>
                <a:schemeClr val="accent6"/>
              </a:solidFill>
              <a:latin typeface="PT Sans"/>
              <a:ea typeface="PT Sans"/>
              <a:cs typeface="PT Sans"/>
              <a:sym typeface="PT Sans"/>
            </a:endParaRPr>
          </a:p>
          <a:p>
            <a:pPr indent="0" lvl="0" marL="0" rtl="0" algn="l">
              <a:spcBef>
                <a:spcPts val="0"/>
              </a:spcBef>
              <a:spcAft>
                <a:spcPts val="0"/>
              </a:spcAft>
              <a:buNone/>
            </a:pPr>
            <a:r>
              <a:t/>
            </a:r>
            <a:endParaRPr sz="1500">
              <a:solidFill>
                <a:schemeClr val="dk1"/>
              </a:solidFill>
              <a:latin typeface="PT Sans"/>
              <a:ea typeface="PT Sans"/>
              <a:cs typeface="PT Sans"/>
              <a:sym typeface="PT Sans"/>
            </a:endParaRPr>
          </a:p>
        </p:txBody>
      </p:sp>
      <p:pic>
        <p:nvPicPr>
          <p:cNvPr id="326" name="Google Shape;326;g37ac2b0b960_0_157"/>
          <p:cNvPicPr preferRelativeResize="0"/>
          <p:nvPr/>
        </p:nvPicPr>
        <p:blipFill rotWithShape="1">
          <a:blip r:embed="rId3">
            <a:alphaModFix/>
          </a:blip>
          <a:srcRect b="0" l="0" r="0" t="0"/>
          <a:stretch/>
        </p:blipFill>
        <p:spPr>
          <a:xfrm>
            <a:off x="6178726" y="3341743"/>
            <a:ext cx="274126" cy="276224"/>
          </a:xfrm>
          <a:prstGeom prst="rect">
            <a:avLst/>
          </a:prstGeom>
          <a:noFill/>
          <a:ln>
            <a:noFill/>
          </a:ln>
        </p:spPr>
      </p:pic>
      <p:pic>
        <p:nvPicPr>
          <p:cNvPr id="327" name="Google Shape;327;g37ac2b0b960_0_157" title="Boss_grønn.png"/>
          <p:cNvPicPr preferRelativeResize="0"/>
          <p:nvPr/>
        </p:nvPicPr>
        <p:blipFill>
          <a:blip r:embed="rId4">
            <a:alphaModFix/>
          </a:blip>
          <a:stretch>
            <a:fillRect/>
          </a:stretch>
        </p:blipFill>
        <p:spPr>
          <a:xfrm>
            <a:off x="3510650" y="2185696"/>
            <a:ext cx="2018100" cy="2486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FFB9"/>
        </a:solidFill>
      </p:bgPr>
    </p:bg>
    <p:spTree>
      <p:nvGrpSpPr>
        <p:cNvPr id="331" name="Shape 331"/>
        <p:cNvGrpSpPr/>
        <p:nvPr/>
      </p:nvGrpSpPr>
      <p:grpSpPr>
        <a:xfrm>
          <a:off x="0" y="0"/>
          <a:ext cx="0" cy="0"/>
          <a:chOff x="0" y="0"/>
          <a:chExt cx="0" cy="0"/>
        </a:xfrm>
      </p:grpSpPr>
      <p:sp>
        <p:nvSpPr>
          <p:cNvPr id="332" name="Google Shape;332;g37ac2b0b960_0_149"/>
          <p:cNvSpPr txBox="1"/>
          <p:nvPr/>
        </p:nvSpPr>
        <p:spPr>
          <a:xfrm>
            <a:off x="6605250" y="3112250"/>
            <a:ext cx="4239900" cy="1651500"/>
          </a:xfrm>
          <a:prstGeom prst="rect">
            <a:avLst/>
          </a:prstGeom>
          <a:noFill/>
          <a:ln>
            <a:noFill/>
          </a:ln>
        </p:spPr>
        <p:txBody>
          <a:bodyPr anchorCtr="0" anchor="t" bIns="91425" lIns="91425" spcFirstLastPara="1" rIns="91425" wrap="square" tIns="91425">
            <a:noAutofit/>
          </a:bodyPr>
          <a:lstStyle/>
          <a:p>
            <a:pPr indent="0" lvl="0" marL="95250" rtl="0" algn="l">
              <a:lnSpc>
                <a:spcPct val="101000"/>
              </a:lnSpc>
              <a:spcBef>
                <a:spcPts val="2450"/>
              </a:spcBef>
              <a:spcAft>
                <a:spcPts val="0"/>
              </a:spcAft>
              <a:buNone/>
            </a:pPr>
            <a:r>
              <a:rPr lang="no-NO" sz="1600">
                <a:solidFill>
                  <a:schemeClr val="accent6"/>
                </a:solidFill>
                <a:latin typeface="PT Sans"/>
                <a:ea typeface="PT Sans"/>
                <a:cs typeface="PT Sans"/>
                <a:sym typeface="PT Sans"/>
              </a:rPr>
              <a:t>En drikkeflaske kan bli liggende</a:t>
            </a:r>
            <a:br>
              <a:rPr lang="no-NO" sz="1600">
                <a:solidFill>
                  <a:schemeClr val="accent6"/>
                </a:solidFill>
                <a:latin typeface="PT Sans"/>
                <a:ea typeface="PT Sans"/>
                <a:cs typeface="PT Sans"/>
                <a:sym typeface="PT Sans"/>
              </a:rPr>
            </a:br>
            <a:r>
              <a:rPr lang="no-NO" sz="1600">
                <a:solidFill>
                  <a:schemeClr val="accent6"/>
                </a:solidFill>
                <a:latin typeface="PT Sans"/>
                <a:ea typeface="PT Sans"/>
                <a:cs typeface="PT Sans"/>
                <a:sym typeface="PT Sans"/>
              </a:rPr>
              <a:t>i naturen i opptil 500 år!</a:t>
            </a:r>
            <a:endParaRPr sz="1600">
              <a:solidFill>
                <a:schemeClr val="accent6"/>
              </a:solidFill>
              <a:latin typeface="PT Sans"/>
              <a:ea typeface="PT Sans"/>
              <a:cs typeface="PT Sans"/>
              <a:sym typeface="PT Sans"/>
            </a:endParaRPr>
          </a:p>
          <a:p>
            <a:pPr indent="0" lvl="0" marL="0" rtl="0" algn="l">
              <a:spcBef>
                <a:spcPts val="0"/>
              </a:spcBef>
              <a:spcAft>
                <a:spcPts val="0"/>
              </a:spcAft>
              <a:buNone/>
            </a:pPr>
            <a:r>
              <a:t/>
            </a:r>
            <a:endParaRPr sz="1500">
              <a:solidFill>
                <a:schemeClr val="dk1"/>
              </a:solidFill>
              <a:latin typeface="PT Sans"/>
              <a:ea typeface="PT Sans"/>
              <a:cs typeface="PT Sans"/>
              <a:sym typeface="PT Sans"/>
            </a:endParaRPr>
          </a:p>
        </p:txBody>
      </p:sp>
      <p:pic>
        <p:nvPicPr>
          <p:cNvPr id="333" name="Google Shape;333;g37ac2b0b960_0_149"/>
          <p:cNvPicPr preferRelativeResize="0"/>
          <p:nvPr/>
        </p:nvPicPr>
        <p:blipFill rotWithShape="1">
          <a:blip r:embed="rId3">
            <a:alphaModFix/>
          </a:blip>
          <a:srcRect b="0" l="0" r="0" t="0"/>
          <a:stretch/>
        </p:blipFill>
        <p:spPr>
          <a:xfrm>
            <a:off x="6178726" y="3341743"/>
            <a:ext cx="274126" cy="276224"/>
          </a:xfrm>
          <a:prstGeom prst="rect">
            <a:avLst/>
          </a:prstGeom>
          <a:noFill/>
          <a:ln>
            <a:noFill/>
          </a:ln>
        </p:spPr>
      </p:pic>
      <p:pic>
        <p:nvPicPr>
          <p:cNvPr id="334" name="Google Shape;334;g37ac2b0b960_0_149" title="pant.png"/>
          <p:cNvPicPr preferRelativeResize="0"/>
          <p:nvPr/>
        </p:nvPicPr>
        <p:blipFill>
          <a:blip r:embed="rId4">
            <a:alphaModFix/>
          </a:blip>
          <a:stretch>
            <a:fillRect/>
          </a:stretch>
        </p:blipFill>
        <p:spPr>
          <a:xfrm>
            <a:off x="2969550" y="2185701"/>
            <a:ext cx="3100301" cy="2233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OOP Miljøskole">
  <a:themeElements>
    <a:clrScheme name="Loop">
      <a:dk1>
        <a:srgbClr val="224F4F"/>
      </a:dk1>
      <a:lt1>
        <a:srgbClr val="FFFFFF"/>
      </a:lt1>
      <a:dk2>
        <a:srgbClr val="123031"/>
      </a:dk2>
      <a:lt2>
        <a:srgbClr val="FCF6F0"/>
      </a:lt2>
      <a:accent1>
        <a:srgbClr val="224F4F"/>
      </a:accent1>
      <a:accent2>
        <a:srgbClr val="FF3459"/>
      </a:accent2>
      <a:accent3>
        <a:srgbClr val="CFE2DC"/>
      </a:accent3>
      <a:accent4>
        <a:srgbClr val="00AF7D"/>
      </a:accent4>
      <a:accent5>
        <a:srgbClr val="123031"/>
      </a:accent5>
      <a:accent6>
        <a:srgbClr val="1400FF"/>
      </a:accent6>
      <a:hlink>
        <a:srgbClr val="00AF7D"/>
      </a:hlink>
      <a:folHlink>
        <a:srgbClr val="1230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2020-07-02T07:36:24Z</dcterms:created>
  <dc:creator>Monika Tronsmed</dc:creator>
</cp:coreProperties>
</file>