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6858000" cx="12192000"/>
  <p:notesSz cx="6858000" cy="9144000"/>
  <p:embeddedFontLst>
    <p:embeddedFont>
      <p:font typeface="PT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2" roundtripDataSignature="AMtx7mjeZlWeMyqd89i4FJdIa2Zdw7mE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PTSans-regular.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PTSans-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TSans-boldItalic.fntdata"/><Relationship Id="rId30" Type="http://schemas.openxmlformats.org/officeDocument/2006/relationships/font" Target="fonts/PTSans-italic.fntdata"/><Relationship Id="rId11" Type="http://schemas.openxmlformats.org/officeDocument/2006/relationships/slide" Target="slides/slide5.xml"/><Relationship Id="rId10" Type="http://schemas.openxmlformats.org/officeDocument/2006/relationships/slide" Target="slides/slide4.xml"/><Relationship Id="rId32"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iljoskole.loop.no/ressurser/pant-for-naturen"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7a32bc4f5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37a32bc4f5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t/>
            </a:r>
            <a:endParaRPr sz="1200">
              <a:latin typeface="Courier New"/>
              <a:ea typeface="Courier New"/>
              <a:cs typeface="Courier New"/>
              <a:sym typeface="Courier New"/>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6517da368b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g36517da368b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3: Kva hetier dei bittesmå plastbitane det nesten er umulig å plukke opp?</a:t>
            </a:r>
            <a:endParaRPr sz="1200">
              <a:latin typeface="Courier New"/>
              <a:ea typeface="Courier New"/>
              <a:cs typeface="Courier New"/>
              <a:sym typeface="Courier New"/>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6427b140e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36427b140e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no-NO" sz="1200">
                <a:latin typeface="Courier New"/>
                <a:ea typeface="Courier New"/>
                <a:cs typeface="Courier New"/>
                <a:sym typeface="Courier New"/>
              </a:rPr>
              <a:t>Forslag til svar: </a:t>
            </a:r>
            <a:r>
              <a:rPr lang="no-NO" sz="1200">
                <a:latin typeface="Courier New"/>
                <a:ea typeface="Courier New"/>
                <a:cs typeface="Courier New"/>
                <a:sym typeface="Courier New"/>
              </a:rPr>
              <a:t>Plastbitar som er mindre enn 0,5 centimeter, kallast for mikroplast.</a:t>
            </a:r>
            <a:endParaRPr sz="1200">
              <a:latin typeface="Courier New"/>
              <a:ea typeface="Courier New"/>
              <a:cs typeface="Courier New"/>
              <a:sym typeface="Courier New"/>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6517da368b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g36517da368b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4: Kva kan vi alle gjere for å bidra til at det vert litt mindre plast i naturen?</a:t>
            </a:r>
            <a:endParaRPr sz="1200">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ts val="1100"/>
              <a:buFont typeface="Arial"/>
              <a:buNone/>
            </a:pPr>
            <a:r>
              <a:t/>
            </a:r>
            <a:endParaRPr sz="1200">
              <a:latin typeface="Courier New"/>
              <a:ea typeface="Courier New"/>
              <a:cs typeface="Courier New"/>
              <a:sym typeface="Courier New"/>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736a0abde6_0_4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g3736a0abde6_0_4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Forslag til svar: </a:t>
            </a:r>
            <a:r>
              <a:rPr lang="no-NO" sz="1200">
                <a:solidFill>
                  <a:schemeClr val="dk1"/>
                </a:solidFill>
                <a:latin typeface="Courier New"/>
                <a:ea typeface="Courier New"/>
                <a:cs typeface="Courier New"/>
                <a:sym typeface="Courier New"/>
              </a:rPr>
              <a:t>Ein superenkel ting vi alle kan gjere for å sørge for at det vert mindre plast i naturen, er å pante bokser og flasker!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Noko av det aller vanligaste søppelet ein finn rundt omkring i verda i dag, er nemlig plastflasker. Sjølv om ein finn plastflasker i naturen i Norge, så er det langt færre enn ein finn i mange andre land. Det er fordi vi har noe, som faktisk ikkje så altfor mange andre land har … Nemlig panteautomater!</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I veldig mange land er panteflasker bare verdiløst søppel, men her i Norge har vi gitt drikkeboksene og -flaskene våre ein verdi. Og er det noko som er heilt sikkert, så er det at folk har langt mindre lyst til å kaste frå seg noko som ein kan få pengar for å levere tilbake. Nettopp den ideen har gjort oss nordmenn til verdsmeistre i panting. Ingen samler inn så mange flasker som vi gjer. </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736a0abde6_0_6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3736a0abde6_0_6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Derfor er det vesle pantesymbolet her, som ein finn på dei fleste drikkeflasker og drikkebokser, ganske så genialt. Når avfallet har en verdi – for eksempel to eller tre kroner – får vi lyst til å levere det inn.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Dei siste åra har faktisk over 30 land, frå rundt omkring i hele verda, kome hit til Norge for å lære meir om korleis dette pantesystemet fungerer.</a:t>
            </a:r>
            <a:endParaRPr sz="1200">
              <a:latin typeface="Courier New"/>
              <a:ea typeface="Courier New"/>
              <a:cs typeface="Courier New"/>
              <a:sym typeface="Courier New"/>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736a0abde6_0_10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g3736a0abde6_0_10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o-NO" sz="1200">
                <a:solidFill>
                  <a:schemeClr val="dk1"/>
                </a:solidFill>
                <a:latin typeface="Courier New"/>
                <a:ea typeface="Courier New"/>
                <a:cs typeface="Courier New"/>
                <a:sym typeface="Courier New"/>
              </a:rPr>
              <a:t>Svar kan utdjupast: </a:t>
            </a:r>
            <a:r>
              <a:rPr lang="no-NO" sz="1200">
                <a:solidFill>
                  <a:schemeClr val="dk1"/>
                </a:solidFill>
                <a:latin typeface="Courier New"/>
                <a:ea typeface="Courier New"/>
                <a:cs typeface="Courier New"/>
                <a:sym typeface="Courier New"/>
              </a:rPr>
              <a:t>Sluttar vi å lage og kjøpe så mange ting, vil det bli mindre plast i naturen. Det hjelp også å pante. </a:t>
            </a:r>
            <a:endParaRPr sz="1200">
              <a:solidFill>
                <a:schemeClr val="dk1"/>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Ved å pante unngår vi plast i havet, samtidig som aluminiumen og plasten kan brukast på nytt. </a:t>
            </a:r>
            <a:endParaRPr sz="1200">
              <a:solidFill>
                <a:schemeClr val="dk1"/>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Det er mykje mindre forurensande å gjenbruke, enn å lage aluminium og plast fra botnen av. </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6517da368b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g36517da368b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5: Kva er klimagassar?</a:t>
            </a:r>
            <a:endParaRPr sz="1200">
              <a:latin typeface="Courier New"/>
              <a:ea typeface="Courier New"/>
              <a:cs typeface="Courier New"/>
              <a:sym typeface="Courier New"/>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736a0abde6_0_10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g3736a0abde6_0_10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o-NO" sz="1200">
                <a:latin typeface="Courier New"/>
                <a:ea typeface="Courier New"/>
                <a:cs typeface="Courier New"/>
                <a:sym typeface="Courier New"/>
              </a:rPr>
              <a:t>Forslag til svar: Klimagassar er gassar som endrer klimaet på jorda. Jo meir klimagassar vi slepp ut, jo varmare vert det på jordkloden. </a:t>
            </a:r>
            <a:endParaRPr sz="1200">
              <a:latin typeface="Courier New"/>
              <a:ea typeface="Courier New"/>
              <a:cs typeface="Courier New"/>
              <a:sym typeface="Courier New"/>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7ac3611912_0_1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g37ac3611912_0_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Teikne / skriveoppgave: Noko ein kan pante!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8c8e55757b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g18c8e55757b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no-NO" sz="1200">
                <a:latin typeface="Courier New"/>
                <a:ea typeface="Courier New"/>
                <a:cs typeface="Courier New"/>
                <a:sym typeface="Courier New"/>
              </a:rPr>
              <a:t>OBS til lærar: Væske som ikkje er vatn må oppbevarast i behaldaren og leverast som farleg avfall. Sprøytespissar eller liknande skal leggast i ein tett behaldar, til dømes ei flaske med kork, som ein vaksen har ansvar for å handtere. Medisinane skal samlast inn og leverast på apoteket.</a:t>
            </a:r>
            <a:endParaRPr sz="1200">
              <a:latin typeface="Courier New"/>
              <a:ea typeface="Courier New"/>
              <a:cs typeface="Courier New"/>
              <a:sym typeface="Courier New"/>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7a32bc4f59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37a32bc4f59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1: Kor mange ting ser dere som er laga av plast?</a:t>
            </a:r>
            <a:endParaRPr sz="1200">
              <a:latin typeface="Courier New"/>
              <a:ea typeface="Courier New"/>
              <a:cs typeface="Courier New"/>
              <a:sym typeface="Courier New"/>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62803ad9f3_0_2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362803ad9f3_0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no-NO" sz="1200">
                <a:latin typeface="Courier New"/>
                <a:ea typeface="Courier New"/>
                <a:cs typeface="Courier New"/>
                <a:sym typeface="Courier New"/>
              </a:rPr>
              <a:t>Til underviser:</a:t>
            </a:r>
            <a:r>
              <a:rPr lang="no-NO" sz="1200">
                <a:latin typeface="Courier New"/>
                <a:ea typeface="Courier New"/>
                <a:cs typeface="Courier New"/>
                <a:sym typeface="Courier New"/>
              </a:rPr>
              <a:t> Ønsker de enno meir? Då anbefaler vi minidokumentaren</a:t>
            </a:r>
            <a:r>
              <a:rPr i="1" lang="no-NO" sz="1200">
                <a:latin typeface="Courier New"/>
                <a:ea typeface="Courier New"/>
                <a:cs typeface="Courier New"/>
                <a:sym typeface="Courier New"/>
              </a:rPr>
              <a:t> Pant for naturen</a:t>
            </a:r>
            <a:r>
              <a:rPr lang="no-NO" sz="1200">
                <a:latin typeface="Courier New"/>
                <a:ea typeface="Courier New"/>
                <a:cs typeface="Courier New"/>
                <a:sym typeface="Courier New"/>
              </a:rPr>
              <a:t> (speletid 07:25), som kjem med valfritt undervisningsopplegg): </a:t>
            </a:r>
            <a:r>
              <a:rPr lang="no-NO" sz="1200" u="sng">
                <a:solidFill>
                  <a:schemeClr val="hlink"/>
                </a:solidFill>
                <a:latin typeface="Courier New"/>
                <a:ea typeface="Courier New"/>
                <a:cs typeface="Courier New"/>
                <a:sym typeface="Courier New"/>
                <a:hlinkClick r:id="rId2"/>
              </a:rPr>
              <a:t>https://miljoskole.loop.no/ressurser/pant-for-naturen</a:t>
            </a:r>
            <a:endParaRPr sz="1200">
              <a:latin typeface="Courier New"/>
              <a:ea typeface="Courier New"/>
              <a:cs typeface="Courier New"/>
              <a:sym typeface="Courier New"/>
            </a:endParaRPr>
          </a:p>
          <a:p>
            <a:pPr indent="0" lvl="0" marL="0" rtl="0" algn="l">
              <a:lnSpc>
                <a:spcPct val="100000"/>
              </a:lnSpc>
              <a:spcBef>
                <a:spcPts val="0"/>
              </a:spcBef>
              <a:spcAft>
                <a:spcPts val="0"/>
              </a:spcAft>
              <a:buSzPts val="1100"/>
              <a:buNone/>
            </a:pPr>
            <a:r>
              <a:t/>
            </a:r>
            <a:endParaRPr sz="1200">
              <a:latin typeface="Courier New"/>
              <a:ea typeface="Courier New"/>
              <a:cs typeface="Courier New"/>
              <a:sym typeface="Courier New"/>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6517da368b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1" name="Google Shape;431;g36517da368b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76484d81a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376484d81a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Forslag til svar: Her ser de eksempel på ting ein ofte finn ute eller inne på skulen, som er laga i plast.</a:t>
            </a:r>
            <a:endParaRPr sz="1200">
              <a:solidFill>
                <a:schemeClr val="dk1"/>
              </a:solidFill>
              <a:latin typeface="Courier New"/>
              <a:ea typeface="Courier New"/>
              <a:cs typeface="Courier New"/>
              <a:sym typeface="Courier New"/>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7a32bc4f59_0_2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g37a32bc4f59_0_2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2: Har de nokon gong sett plastavfall i naturen? </a:t>
            </a:r>
            <a:endParaRPr sz="1200">
              <a:latin typeface="Courier New"/>
              <a:ea typeface="Courier New"/>
              <a:cs typeface="Courier New"/>
              <a:sym typeface="Courier New"/>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736a0abde6_0_3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3736a0abde6_0_3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Forslag til svar</a:t>
            </a:r>
            <a:r>
              <a:rPr lang="no-NO" sz="1200">
                <a:solidFill>
                  <a:schemeClr val="dk1"/>
                </a:solidFill>
                <a:latin typeface="Courier New"/>
                <a:ea typeface="Courier New"/>
                <a:cs typeface="Courier New"/>
                <a:sym typeface="Courier New"/>
              </a:rPr>
              <a:t>: Her i Norge så er vi ganske heldige som har et så godt avfallssystem. Vi som bor her kan berre gå ut av huset, legge søppelet vårt i nokre dunkar og så kjem det nokon og tar seg av det. Og det er det.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736a0abde6_0_8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g3736a0abde6_0_8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Sjølv</a:t>
            </a:r>
            <a:r>
              <a:rPr lang="no-NO" sz="1200">
                <a:solidFill>
                  <a:schemeClr val="dk1"/>
                </a:solidFill>
                <a:latin typeface="Courier New"/>
                <a:ea typeface="Courier New"/>
                <a:cs typeface="Courier New"/>
                <a:sym typeface="Courier New"/>
              </a:rPr>
              <a:t> om avfallssystemet i Norge fungerer betre enn i veldig mange land, havnar søppel i naturen her og. Plastsøppel er ekstra skadelig for dyr og natur, sidan den blir i naturen, nesten for evig. Den brytast heller opp i mindre biter som til slutt er heilt umulige å plukke opp. </a:t>
            </a:r>
            <a:r>
              <a:rPr lang="no-NO" sz="1200">
                <a:solidFill>
                  <a:schemeClr val="dk1"/>
                </a:solidFill>
                <a:latin typeface="Courier New"/>
                <a:ea typeface="Courier New"/>
                <a:cs typeface="Courier New"/>
                <a:sym typeface="Courier New"/>
              </a:rPr>
              <a:t>Det er uklart om mikroplast nokon gong kjem til å forsvinne heilt frå naturen.</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Absolutt alt vi bruker og kjøper, blir før eller sidan til søppel. Jo meir vi kjøper, jo meir søppel blir det. Mykje av det som vert laga og kjøpt i dag, er av plast. </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7ac3611912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37ac3611912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no-NO" sz="1200">
                <a:latin typeface="Courier New"/>
                <a:ea typeface="Courier New"/>
                <a:cs typeface="Courier New"/>
                <a:sym typeface="Courier New"/>
              </a:rPr>
              <a:t>Ein plastpåse kan bli liggande i naturen i opptil 20 år.</a:t>
            </a:r>
            <a:endParaRPr sz="1200">
              <a:latin typeface="Courier New"/>
              <a:ea typeface="Courier New"/>
              <a:cs typeface="Courier New"/>
              <a:sym typeface="Courier New"/>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7ac3611912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g37ac3611912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1000"/>
              </a:lnSpc>
              <a:spcBef>
                <a:spcPts val="2450"/>
              </a:spcBef>
              <a:spcAft>
                <a:spcPts val="0"/>
              </a:spcAft>
              <a:buSzPts val="1100"/>
              <a:buNone/>
            </a:pPr>
            <a:r>
              <a:rPr lang="no-NO" sz="1200">
                <a:solidFill>
                  <a:schemeClr val="dk1"/>
                </a:solidFill>
                <a:latin typeface="Courier New"/>
                <a:ea typeface="Courier New"/>
                <a:cs typeface="Courier New"/>
                <a:sym typeface="Courier New"/>
              </a:rPr>
              <a:t>Ein chipspose - med aluminium inni - kan bli liggande i naturen i opptil 200 år.</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7ac3611912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37ac3611912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1000"/>
              </a:lnSpc>
              <a:spcBef>
                <a:spcPts val="245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Ei vassflaske kan bli liggande i naturen i opptil 500 år!</a:t>
            </a:r>
            <a:endParaRPr sz="1200">
              <a:solidFill>
                <a:schemeClr val="dk1"/>
              </a:solidFill>
              <a:latin typeface="Courier New"/>
              <a:ea typeface="Courier New"/>
              <a:cs typeface="Courier New"/>
              <a:sym typeface="Courier New"/>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25.png"/><Relationship Id="rId4" Type="http://schemas.openxmlformats.org/officeDocument/2006/relationships/image" Target="../media/image3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25.png"/><Relationship Id="rId4" Type="http://schemas.openxmlformats.org/officeDocument/2006/relationships/image" Target="../media/image3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type="blank">
  <p:cSld name="BLANK">
    <p:spTree>
      <p:nvGrpSpPr>
        <p:cNvPr id="12"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2">
  <p:cSld name="AUTOLAYOUT_2">
    <p:bg>
      <p:bgPr>
        <a:solidFill>
          <a:srgbClr val="FFFFFF"/>
        </a:solidFill>
      </p:bgPr>
    </p:bg>
    <p:spTree>
      <p:nvGrpSpPr>
        <p:cNvPr id="46" name="Shape 46"/>
        <p:cNvGrpSpPr/>
        <p:nvPr/>
      </p:nvGrpSpPr>
      <p:grpSpPr>
        <a:xfrm>
          <a:off x="0" y="0"/>
          <a:ext cx="0" cy="0"/>
          <a:chOff x="0" y="0"/>
          <a:chExt cx="0" cy="0"/>
        </a:xfrm>
      </p:grpSpPr>
      <p:sp>
        <p:nvSpPr>
          <p:cNvPr id="47" name="Google Shape;47;g16f4699036e_0_145"/>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g16f4699036e_0_145"/>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49" name="Google Shape;49;g16f4699036e_0_145"/>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sjon og tekst" showMasterSp="0">
  <p:cSld name="Illustrasjon og tekst">
    <p:spTree>
      <p:nvGrpSpPr>
        <p:cNvPr id="50" name="Shape 50"/>
        <p:cNvGrpSpPr/>
        <p:nvPr/>
      </p:nvGrpSpPr>
      <p:grpSpPr>
        <a:xfrm>
          <a:off x="0" y="0"/>
          <a:ext cx="0" cy="0"/>
          <a:chOff x="0" y="0"/>
          <a:chExt cx="0" cy="0"/>
        </a:xfrm>
      </p:grpSpPr>
      <p:sp>
        <p:nvSpPr>
          <p:cNvPr id="51" name="Google Shape;51;p14"/>
          <p:cNvSpPr txBox="1"/>
          <p:nvPr>
            <p:ph idx="1" type="body"/>
          </p:nvPr>
        </p:nvSpPr>
        <p:spPr>
          <a:xfrm>
            <a:off x="7039429" y="2507932"/>
            <a:ext cx="4283400" cy="2964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415"/>
              <a:buFont typeface="Arial"/>
              <a:buNone/>
              <a:defRPr sz="2415">
                <a:solidFill>
                  <a:schemeClr val="dk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2" name="Google Shape;52;p14"/>
          <p:cNvPicPr preferRelativeResize="0"/>
          <p:nvPr/>
        </p:nvPicPr>
        <p:blipFill rotWithShape="1">
          <a:blip r:embed="rId2">
            <a:alphaModFix/>
          </a:blip>
          <a:srcRect b="0" l="0" r="0" t="0"/>
          <a:stretch/>
        </p:blipFill>
        <p:spPr>
          <a:xfrm>
            <a:off x="595086" y="0"/>
            <a:ext cx="6979630" cy="666205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en kolonne">
  <p:cSld name="Bullets, en kolonne">
    <p:spTree>
      <p:nvGrpSpPr>
        <p:cNvPr id="53" name="Shape 53"/>
        <p:cNvGrpSpPr/>
        <p:nvPr/>
      </p:nvGrpSpPr>
      <p:grpSpPr>
        <a:xfrm>
          <a:off x="0" y="0"/>
          <a:ext cx="0" cy="0"/>
          <a:chOff x="0" y="0"/>
          <a:chExt cx="0" cy="0"/>
        </a:xfrm>
      </p:grpSpPr>
      <p:sp>
        <p:nvSpPr>
          <p:cNvPr id="54" name="Google Shape;54;p17"/>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5" name="Google Shape;55;p17"/>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56" name="Google Shape;56;p17"/>
          <p:cNvSpPr txBox="1"/>
          <p:nvPr>
            <p:ph idx="1" type="body"/>
          </p:nvPr>
        </p:nvSpPr>
        <p:spPr>
          <a:xfrm>
            <a:off x="2516981" y="2281622"/>
            <a:ext cx="7177800" cy="4238700"/>
          </a:xfrm>
          <a:prstGeom prst="rect">
            <a:avLst/>
          </a:prstGeom>
          <a:noFill/>
          <a:ln>
            <a:noFill/>
          </a:ln>
        </p:spPr>
        <p:txBody>
          <a:bodyPr anchorCtr="0" anchor="t" bIns="45700" lIns="91425" spcFirstLastPara="1" rIns="91425" wrap="square" tIns="45700">
            <a:noAutofit/>
          </a:bodyPr>
          <a:lstStyle>
            <a:lvl1pPr indent="-372427" lvl="0" marL="457200" algn="l">
              <a:lnSpc>
                <a:spcPct val="101000"/>
              </a:lnSpc>
              <a:spcBef>
                <a:spcPts val="1100"/>
              </a:spcBef>
              <a:spcAft>
                <a:spcPts val="0"/>
              </a:spcAft>
              <a:buClr>
                <a:schemeClr val="dk1"/>
              </a:buClr>
              <a:buSzPts val="2265"/>
              <a:buFont typeface="PT Sans"/>
              <a:buChar char="•"/>
              <a:defRPr sz="2265"/>
            </a:lvl1pPr>
            <a:lvl2pPr indent="-372427" lvl="1" marL="914400" algn="l">
              <a:lnSpc>
                <a:spcPct val="90000"/>
              </a:lnSpc>
              <a:spcBef>
                <a:spcPts val="500"/>
              </a:spcBef>
              <a:spcAft>
                <a:spcPts val="0"/>
              </a:spcAft>
              <a:buClr>
                <a:schemeClr val="dk1"/>
              </a:buClr>
              <a:buSzPts val="2265"/>
              <a:buFont typeface="PT Sans"/>
              <a:buChar char="•"/>
              <a:defRPr sz="2265"/>
            </a:lvl2pPr>
            <a:lvl3pPr indent="-372427" lvl="2" marL="1371600" algn="l">
              <a:lnSpc>
                <a:spcPct val="90000"/>
              </a:lnSpc>
              <a:spcBef>
                <a:spcPts val="500"/>
              </a:spcBef>
              <a:spcAft>
                <a:spcPts val="0"/>
              </a:spcAft>
              <a:buSzPts val="2265"/>
              <a:buChar char="▪"/>
              <a:defRPr sz="2265"/>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bilde 2">
  <p:cSld name="Tekst + bilde 2">
    <p:spTree>
      <p:nvGrpSpPr>
        <p:cNvPr id="57" name="Shape 57"/>
        <p:cNvGrpSpPr/>
        <p:nvPr/>
      </p:nvGrpSpPr>
      <p:grpSpPr>
        <a:xfrm>
          <a:off x="0" y="0"/>
          <a:ext cx="0" cy="0"/>
          <a:chOff x="0" y="0"/>
          <a:chExt cx="0" cy="0"/>
        </a:xfrm>
      </p:grpSpPr>
      <p:sp>
        <p:nvSpPr>
          <p:cNvPr id="58" name="Google Shape;58;p18"/>
          <p:cNvSpPr txBox="1"/>
          <p:nvPr>
            <p:ph type="title"/>
          </p:nvPr>
        </p:nvSpPr>
        <p:spPr>
          <a:xfrm>
            <a:off x="484079" y="1278921"/>
            <a:ext cx="7001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59" name="Google Shape;59;p18"/>
          <p:cNvSpPr txBox="1"/>
          <p:nvPr>
            <p:ph idx="1" type="subTitle"/>
          </p:nvPr>
        </p:nvSpPr>
        <p:spPr>
          <a:xfrm>
            <a:off x="469267" y="2796287"/>
            <a:ext cx="7001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pic>
        <p:nvPicPr>
          <p:cNvPr descr="Et bilde som inneholder natur, flygende, utendørs, fugl&#10;&#10;Automatisk generert beskrivelse" id="60" name="Google Shape;60;p18"/>
          <p:cNvPicPr preferRelativeResize="0"/>
          <p:nvPr/>
        </p:nvPicPr>
        <p:blipFill rotWithShape="1">
          <a:blip r:embed="rId2">
            <a:alphaModFix/>
          </a:blip>
          <a:srcRect b="2544" l="28514" r="5619" t="1991"/>
          <a:stretch/>
        </p:blipFill>
        <p:spPr>
          <a:xfrm>
            <a:off x="8285971" y="0"/>
            <a:ext cx="3906031" cy="6858000"/>
          </a:xfrm>
          <a:prstGeom prst="rect">
            <a:avLst/>
          </a:prstGeom>
          <a:noFill/>
          <a:ln>
            <a:noFill/>
          </a:ln>
        </p:spPr>
      </p:pic>
      <p:sp>
        <p:nvSpPr>
          <p:cNvPr id="61" name="Google Shape;61;p18"/>
          <p:cNvSpPr txBox="1"/>
          <p:nvPr/>
        </p:nvSpPr>
        <p:spPr>
          <a:xfrm>
            <a:off x="478608" y="278221"/>
            <a:ext cx="10455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88000"/>
              </a:lnSpc>
              <a:spcBef>
                <a:spcPts val="0"/>
              </a:spcBef>
              <a:spcAft>
                <a:spcPts val="0"/>
              </a:spcAft>
              <a:buClr>
                <a:schemeClr val="dk1"/>
              </a:buClr>
              <a:buSzPts val="1250"/>
              <a:buFont typeface="PT Sans"/>
              <a:buNone/>
            </a:pPr>
            <a:r>
              <a:rPr b="0" i="0" lang="no-NO" sz="1250" u="none" cap="none" strike="noStrike">
                <a:solidFill>
                  <a:schemeClr val="dk1"/>
                </a:solidFill>
                <a:latin typeface="PT Sans"/>
                <a:ea typeface="PT Sans"/>
                <a:cs typeface="PT Sans"/>
                <a:sym typeface="PT Sans"/>
              </a:rPr>
              <a:t>Klikk for å legge til tittel/tema</a:t>
            </a:r>
            <a:endParaRPr b="0" i="0" sz="1250" u="none" cap="none" strike="noStrike">
              <a:solidFill>
                <a:schemeClr val="dk1"/>
              </a:solidFill>
              <a:latin typeface="PT Sans"/>
              <a:ea typeface="PT Sans"/>
              <a:cs typeface="PT Sans"/>
              <a:sym typeface="PT Sans"/>
            </a:endParaRPr>
          </a:p>
        </p:txBody>
      </p:sp>
      <p:pic>
        <p:nvPicPr>
          <p:cNvPr id="62" name="Google Shape;62;p18"/>
          <p:cNvPicPr preferRelativeResize="0"/>
          <p:nvPr/>
        </p:nvPicPr>
        <p:blipFill rotWithShape="1">
          <a:blip r:embed="rId3">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e videoer">
  <p:cSld name="Fire videoer">
    <p:spTree>
      <p:nvGrpSpPr>
        <p:cNvPr id="63" name="Shape 63"/>
        <p:cNvGrpSpPr/>
        <p:nvPr/>
      </p:nvGrpSpPr>
      <p:grpSpPr>
        <a:xfrm>
          <a:off x="0" y="0"/>
          <a:ext cx="0" cy="0"/>
          <a:chOff x="0" y="0"/>
          <a:chExt cx="0" cy="0"/>
        </a:xfrm>
      </p:grpSpPr>
      <p:sp>
        <p:nvSpPr>
          <p:cNvPr id="64" name="Google Shape;64;p19"/>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5" name="Google Shape;65;p19"/>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66" name="Google Shape;66;p19"/>
          <p:cNvSpPr/>
          <p:nvPr>
            <p:ph idx="2" type="media"/>
          </p:nvPr>
        </p:nvSpPr>
        <p:spPr>
          <a:xfrm>
            <a:off x="2209800" y="1009650"/>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67" name="Google Shape;67;p19"/>
          <p:cNvSpPr/>
          <p:nvPr>
            <p:ph idx="3" type="media"/>
          </p:nvPr>
        </p:nvSpPr>
        <p:spPr>
          <a:xfrm>
            <a:off x="6229350" y="1009650"/>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68" name="Google Shape;68;p19"/>
          <p:cNvSpPr/>
          <p:nvPr>
            <p:ph idx="4" type="media"/>
          </p:nvPr>
        </p:nvSpPr>
        <p:spPr>
          <a:xfrm>
            <a:off x="2209800" y="3565527"/>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69" name="Google Shape;69;p19"/>
          <p:cNvSpPr/>
          <p:nvPr>
            <p:ph idx="5" type="media"/>
          </p:nvPr>
        </p:nvSpPr>
        <p:spPr>
          <a:xfrm>
            <a:off x="6229350" y="3565526"/>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g illustrasjon 1">
  <p:cSld name="Logo og illustrasjon 1">
    <p:spTree>
      <p:nvGrpSpPr>
        <p:cNvPr id="70" name="Shape 70"/>
        <p:cNvGrpSpPr/>
        <p:nvPr/>
      </p:nvGrpSpPr>
      <p:grpSpPr>
        <a:xfrm>
          <a:off x="0" y="0"/>
          <a:ext cx="0" cy="0"/>
          <a:chOff x="0" y="0"/>
          <a:chExt cx="0" cy="0"/>
        </a:xfrm>
      </p:grpSpPr>
      <p:sp>
        <p:nvSpPr>
          <p:cNvPr id="71" name="Google Shape;71;p22"/>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pic>
        <p:nvPicPr>
          <p:cNvPr id="72" name="Google Shape;72;p22"/>
          <p:cNvPicPr preferRelativeResize="0"/>
          <p:nvPr/>
        </p:nvPicPr>
        <p:blipFill rotWithShape="1">
          <a:blip r:embed="rId2">
            <a:alphaModFix/>
          </a:blip>
          <a:srcRect b="0" l="0" r="0" t="0"/>
          <a:stretch/>
        </p:blipFill>
        <p:spPr>
          <a:xfrm>
            <a:off x="2074564" y="2259228"/>
            <a:ext cx="2062462" cy="2339133"/>
          </a:xfrm>
          <a:prstGeom prst="rect">
            <a:avLst/>
          </a:prstGeom>
          <a:noFill/>
          <a:ln>
            <a:noFill/>
          </a:ln>
        </p:spPr>
      </p:pic>
      <p:pic>
        <p:nvPicPr>
          <p:cNvPr id="73" name="Google Shape;73;p22"/>
          <p:cNvPicPr preferRelativeResize="0"/>
          <p:nvPr/>
        </p:nvPicPr>
        <p:blipFill rotWithShape="1">
          <a:blip r:embed="rId3">
            <a:alphaModFix/>
          </a:blip>
          <a:srcRect b="0" l="0" r="0" t="0"/>
          <a:stretch/>
        </p:blipFill>
        <p:spPr>
          <a:xfrm>
            <a:off x="6066198" y="478885"/>
            <a:ext cx="6172900" cy="58920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 bilde">
  <p:cSld name="Tittel og innhold + bilde">
    <p:spTree>
      <p:nvGrpSpPr>
        <p:cNvPr id="74" name="Shape 74"/>
        <p:cNvGrpSpPr/>
        <p:nvPr/>
      </p:nvGrpSpPr>
      <p:grpSpPr>
        <a:xfrm>
          <a:off x="0" y="0"/>
          <a:ext cx="0" cy="0"/>
          <a:chOff x="0" y="0"/>
          <a:chExt cx="0" cy="0"/>
        </a:xfrm>
      </p:grpSpPr>
      <p:sp>
        <p:nvSpPr>
          <p:cNvPr id="75" name="Google Shape;75;p23"/>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sp>
        <p:nvSpPr>
          <p:cNvPr id="76" name="Google Shape;76;p23"/>
          <p:cNvSpPr txBox="1"/>
          <p:nvPr>
            <p:ph type="title"/>
          </p:nvPr>
        </p:nvSpPr>
        <p:spPr>
          <a:xfrm>
            <a:off x="867228" y="1437935"/>
            <a:ext cx="5003700" cy="1325700"/>
          </a:xfrm>
          <a:prstGeom prst="rect">
            <a:avLst/>
          </a:prstGeom>
          <a:noFill/>
          <a:ln>
            <a:noFill/>
          </a:ln>
        </p:spPr>
        <p:txBody>
          <a:bodyPr anchorCtr="0" anchor="t" bIns="45700" lIns="91425" spcFirstLastPara="1" rIns="91425" wrap="square" tIns="45700">
            <a:noAutofit/>
          </a:bodyPr>
          <a:lstStyle>
            <a:lvl1pPr lvl="0" algn="l">
              <a:lnSpc>
                <a:spcPct val="88000"/>
              </a:lnSpc>
              <a:spcBef>
                <a:spcPts val="0"/>
              </a:spcBef>
              <a:spcAft>
                <a:spcPts val="0"/>
              </a:spcAft>
              <a:buClr>
                <a:schemeClr val="lt2"/>
              </a:buClr>
              <a:buSzPts val="435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3"/>
          <p:cNvSpPr txBox="1"/>
          <p:nvPr>
            <p:ph idx="1" type="body"/>
          </p:nvPr>
        </p:nvSpPr>
        <p:spPr>
          <a:xfrm>
            <a:off x="867229" y="3038792"/>
            <a:ext cx="5003700" cy="3120900"/>
          </a:xfrm>
          <a:prstGeom prst="rect">
            <a:avLst/>
          </a:prstGeom>
          <a:noFill/>
          <a:ln>
            <a:noFill/>
          </a:ln>
        </p:spPr>
        <p:txBody>
          <a:bodyPr anchorCtr="0" anchor="t" bIns="45700" lIns="91425" spcFirstLastPara="1" rIns="91425" wrap="square" tIns="45700">
            <a:noAutofit/>
          </a:bodyPr>
          <a:lstStyle>
            <a:lvl1pPr indent="-323850" lvl="0" marL="457200" algn="l">
              <a:lnSpc>
                <a:spcPct val="101000"/>
              </a:lnSpc>
              <a:spcBef>
                <a:spcPts val="2450"/>
              </a:spcBef>
              <a:spcAft>
                <a:spcPts val="0"/>
              </a:spcAft>
              <a:buClr>
                <a:schemeClr val="lt2"/>
              </a:buClr>
              <a:buSzPts val="1500"/>
              <a:buFont typeface="PT Sans"/>
              <a:buChar char="•"/>
              <a:defRPr>
                <a:solidFill>
                  <a:schemeClr val="lt2"/>
                </a:solidFill>
              </a:defRPr>
            </a:lvl1pPr>
            <a:lvl2pPr indent="-323850" lvl="1" marL="914400" algn="l">
              <a:lnSpc>
                <a:spcPct val="90000"/>
              </a:lnSpc>
              <a:spcBef>
                <a:spcPts val="500"/>
              </a:spcBef>
              <a:spcAft>
                <a:spcPts val="0"/>
              </a:spcAft>
              <a:buClr>
                <a:schemeClr val="lt2"/>
              </a:buClr>
              <a:buSzPts val="1500"/>
              <a:buFont typeface="PT Sans"/>
              <a:buChar char="•"/>
              <a:defRPr>
                <a:solidFill>
                  <a:schemeClr val="lt2"/>
                </a:solidFill>
              </a:defRPr>
            </a:lvl2pPr>
            <a:lvl3pPr indent="-323850" lvl="2" marL="1371600" algn="l">
              <a:lnSpc>
                <a:spcPct val="90000"/>
              </a:lnSpc>
              <a:spcBef>
                <a:spcPts val="500"/>
              </a:spcBef>
              <a:spcAft>
                <a:spcPts val="0"/>
              </a:spcAft>
              <a:buClr>
                <a:schemeClr val="lt2"/>
              </a:buClr>
              <a:buSzPts val="1500"/>
              <a:buChar char="▪"/>
              <a:defRPr>
                <a:solidFill>
                  <a:schemeClr val="lt2"/>
                </a:solidFill>
              </a:defRPr>
            </a:lvl3pPr>
            <a:lvl4pPr indent="-228600" lvl="3" marL="1828800" algn="l">
              <a:lnSpc>
                <a:spcPct val="90000"/>
              </a:lnSpc>
              <a:spcBef>
                <a:spcPts val="1250"/>
              </a:spcBef>
              <a:spcAft>
                <a:spcPts val="0"/>
              </a:spcAft>
              <a:buClr>
                <a:schemeClr val="lt2"/>
              </a:buClr>
              <a:buSzPts val="2000"/>
              <a:buNone/>
              <a:defRPr>
                <a:solidFill>
                  <a:schemeClr val="lt2"/>
                </a:solidFill>
              </a:defRPr>
            </a:lvl4pPr>
            <a:lvl5pPr indent="-228600" lvl="4" marL="2286000" algn="l">
              <a:lnSpc>
                <a:spcPct val="90000"/>
              </a:lnSpc>
              <a:spcBef>
                <a:spcPts val="500"/>
              </a:spcBef>
              <a:spcAft>
                <a:spcPts val="0"/>
              </a:spcAft>
              <a:buClr>
                <a:schemeClr val="lt2"/>
              </a:buClr>
              <a:buSzPts val="1500"/>
              <a:buNone/>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23"/>
          <p:cNvSpPr/>
          <p:nvPr>
            <p:ph idx="2" type="pic"/>
          </p:nvPr>
        </p:nvSpPr>
        <p:spPr>
          <a:xfrm>
            <a:off x="6096000" y="0"/>
            <a:ext cx="6096000" cy="6858000"/>
          </a:xfrm>
          <a:prstGeom prst="rect">
            <a:avLst/>
          </a:prstGeom>
          <a:solidFill>
            <a:srgbClr val="A5A5A5"/>
          </a:solidFill>
          <a:ln>
            <a:noFill/>
          </a:ln>
        </p:spPr>
      </p:sp>
      <p:sp>
        <p:nvSpPr>
          <p:cNvPr id="79" name="Google Shape;79;p23"/>
          <p:cNvSpPr txBox="1"/>
          <p:nvPr>
            <p:ph idx="3" type="body"/>
          </p:nvPr>
        </p:nvSpPr>
        <p:spPr>
          <a:xfrm>
            <a:off x="11428810" y="6030076"/>
            <a:ext cx="532500" cy="604200"/>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SzPts val="15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type="secHead">
  <p:cSld name="SECTION_HEADER">
    <p:spTree>
      <p:nvGrpSpPr>
        <p:cNvPr id="80" name="Shape 80"/>
        <p:cNvGrpSpPr/>
        <p:nvPr/>
      </p:nvGrpSpPr>
      <p:grpSpPr>
        <a:xfrm>
          <a:off x="0" y="0"/>
          <a:ext cx="0" cy="0"/>
          <a:chOff x="0" y="0"/>
          <a:chExt cx="0" cy="0"/>
        </a:xfrm>
      </p:grpSpPr>
      <p:sp>
        <p:nvSpPr>
          <p:cNvPr id="81" name="Google Shape;81;p24"/>
          <p:cNvSpPr txBox="1"/>
          <p:nvPr>
            <p:ph type="title"/>
          </p:nvPr>
        </p:nvSpPr>
        <p:spPr>
          <a:xfrm>
            <a:off x="865188" y="1676401"/>
            <a:ext cx="10457700" cy="2043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6384"/>
              <a:buFont typeface="Arial"/>
              <a:buNone/>
              <a:defRPr sz="638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4"/>
          <p:cNvSpPr txBox="1"/>
          <p:nvPr>
            <p:ph idx="1" type="body"/>
          </p:nvPr>
        </p:nvSpPr>
        <p:spPr>
          <a:xfrm>
            <a:off x="870742" y="3987008"/>
            <a:ext cx="104577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Clr>
                <a:schemeClr val="accent6"/>
              </a:buClr>
              <a:buSzPts val="2834"/>
              <a:buFont typeface="PT Sans"/>
              <a:buNone/>
              <a:defRPr sz="2834">
                <a:solidFill>
                  <a:schemeClr val="accent6"/>
                </a:solidFill>
              </a:defRPr>
            </a:lvl1pPr>
            <a:lvl2pPr indent="-228600" lvl="1" marL="914400" algn="l">
              <a:lnSpc>
                <a:spcPct val="90000"/>
              </a:lnSpc>
              <a:spcBef>
                <a:spcPts val="500"/>
              </a:spcBef>
              <a:spcAft>
                <a:spcPts val="0"/>
              </a:spcAft>
              <a:buClr>
                <a:srgbClr val="8A9595"/>
              </a:buClr>
              <a:buSzPts val="2000"/>
              <a:buFont typeface="PT Sans"/>
              <a:buNone/>
              <a:defRPr sz="2000">
                <a:solidFill>
                  <a:srgbClr val="8A9595"/>
                </a:solidFill>
              </a:defRPr>
            </a:lvl2pPr>
            <a:lvl3pPr indent="-228600" lvl="2" marL="1371600" algn="l">
              <a:lnSpc>
                <a:spcPct val="90000"/>
              </a:lnSpc>
              <a:spcBef>
                <a:spcPts val="500"/>
              </a:spcBef>
              <a:spcAft>
                <a:spcPts val="0"/>
              </a:spcAft>
              <a:buSzPts val="1800"/>
              <a:buNone/>
              <a:defRPr sz="1800">
                <a:solidFill>
                  <a:srgbClr val="8A9595"/>
                </a:solidFill>
              </a:defRPr>
            </a:lvl3pPr>
            <a:lvl4pPr indent="-228600" lvl="3" marL="1828800" algn="l">
              <a:lnSpc>
                <a:spcPct val="90000"/>
              </a:lnSpc>
              <a:spcBef>
                <a:spcPts val="1250"/>
              </a:spcBef>
              <a:spcAft>
                <a:spcPts val="0"/>
              </a:spcAft>
              <a:buClr>
                <a:srgbClr val="8A9595"/>
              </a:buClr>
              <a:buSzPts val="1600"/>
              <a:buNone/>
              <a:defRPr sz="1600">
                <a:solidFill>
                  <a:srgbClr val="8A9595"/>
                </a:solidFill>
              </a:defRPr>
            </a:lvl4pPr>
            <a:lvl5pPr indent="-228600" lvl="4" marL="2286000" algn="l">
              <a:lnSpc>
                <a:spcPct val="90000"/>
              </a:lnSpc>
              <a:spcBef>
                <a:spcPts val="500"/>
              </a:spcBef>
              <a:spcAft>
                <a:spcPts val="0"/>
              </a:spcAft>
              <a:buClr>
                <a:srgbClr val="8A9595"/>
              </a:buClr>
              <a:buSzPts val="1600"/>
              <a:buNone/>
              <a:defRPr sz="1600">
                <a:solidFill>
                  <a:srgbClr val="8A9595"/>
                </a:solidFill>
              </a:defRPr>
            </a:lvl5pPr>
            <a:lvl6pPr indent="-228600" lvl="5" marL="2743200" algn="l">
              <a:lnSpc>
                <a:spcPct val="90000"/>
              </a:lnSpc>
              <a:spcBef>
                <a:spcPts val="500"/>
              </a:spcBef>
              <a:spcAft>
                <a:spcPts val="0"/>
              </a:spcAft>
              <a:buClr>
                <a:srgbClr val="8A9595"/>
              </a:buClr>
              <a:buSzPts val="1600"/>
              <a:buNone/>
              <a:defRPr sz="1600">
                <a:solidFill>
                  <a:srgbClr val="8A9595"/>
                </a:solidFill>
              </a:defRPr>
            </a:lvl6pPr>
            <a:lvl7pPr indent="-228600" lvl="6" marL="3200400" algn="l">
              <a:lnSpc>
                <a:spcPct val="90000"/>
              </a:lnSpc>
              <a:spcBef>
                <a:spcPts val="500"/>
              </a:spcBef>
              <a:spcAft>
                <a:spcPts val="0"/>
              </a:spcAft>
              <a:buClr>
                <a:srgbClr val="8A9595"/>
              </a:buClr>
              <a:buSzPts val="1600"/>
              <a:buNone/>
              <a:defRPr sz="1600">
                <a:solidFill>
                  <a:srgbClr val="8A9595"/>
                </a:solidFill>
              </a:defRPr>
            </a:lvl7pPr>
            <a:lvl8pPr indent="-228600" lvl="7" marL="3657600" algn="l">
              <a:lnSpc>
                <a:spcPct val="90000"/>
              </a:lnSpc>
              <a:spcBef>
                <a:spcPts val="500"/>
              </a:spcBef>
              <a:spcAft>
                <a:spcPts val="0"/>
              </a:spcAft>
              <a:buClr>
                <a:srgbClr val="8A9595"/>
              </a:buClr>
              <a:buSzPts val="1600"/>
              <a:buNone/>
              <a:defRPr sz="1600">
                <a:solidFill>
                  <a:srgbClr val="8A9595"/>
                </a:solidFill>
              </a:defRPr>
            </a:lvl8pPr>
            <a:lvl9pPr indent="-228600" lvl="8" marL="4114800" algn="l">
              <a:lnSpc>
                <a:spcPct val="90000"/>
              </a:lnSpc>
              <a:spcBef>
                <a:spcPts val="500"/>
              </a:spcBef>
              <a:spcAft>
                <a:spcPts val="0"/>
              </a:spcAft>
              <a:buClr>
                <a:srgbClr val="8A9595"/>
              </a:buClr>
              <a:buSzPts val="1600"/>
              <a:buNone/>
              <a:defRPr sz="1600">
                <a:solidFill>
                  <a:srgbClr val="8A9595"/>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tat">
  <p:cSld name="Sitat">
    <p:spTree>
      <p:nvGrpSpPr>
        <p:cNvPr id="83" name="Shape 83"/>
        <p:cNvGrpSpPr/>
        <p:nvPr/>
      </p:nvGrpSpPr>
      <p:grpSpPr>
        <a:xfrm>
          <a:off x="0" y="0"/>
          <a:ext cx="0" cy="0"/>
          <a:chOff x="0" y="0"/>
          <a:chExt cx="0" cy="0"/>
        </a:xfrm>
      </p:grpSpPr>
      <p:sp>
        <p:nvSpPr>
          <p:cNvPr id="84" name="Google Shape;84;p25"/>
          <p:cNvSpPr txBox="1"/>
          <p:nvPr/>
        </p:nvSpPr>
        <p:spPr>
          <a:xfrm>
            <a:off x="292781" y="131280"/>
            <a:ext cx="986100" cy="393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0"/>
              <a:buFont typeface="Arial"/>
              <a:buNone/>
            </a:pPr>
            <a:r>
              <a:rPr b="0" i="0" lang="no-NO" sz="25000" u="none" cap="none" strike="noStrike">
                <a:solidFill>
                  <a:schemeClr val="accent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5" name="Google Shape;85;p25"/>
          <p:cNvSpPr txBox="1"/>
          <p:nvPr>
            <p:ph type="title"/>
          </p:nvPr>
        </p:nvSpPr>
        <p:spPr>
          <a:xfrm>
            <a:off x="1278846" y="827881"/>
            <a:ext cx="6537000" cy="3090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6384"/>
              <a:buFont typeface="Arial"/>
              <a:buNone/>
              <a:defRPr sz="638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5"/>
          <p:cNvSpPr txBox="1"/>
          <p:nvPr>
            <p:ph idx="1" type="body"/>
          </p:nvPr>
        </p:nvSpPr>
        <p:spPr>
          <a:xfrm>
            <a:off x="1583646" y="4553178"/>
            <a:ext cx="65370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Clr>
                <a:schemeClr val="accent2"/>
              </a:buClr>
              <a:buSzPts val="2250"/>
              <a:buFont typeface="PT Sans"/>
              <a:buNone/>
              <a:defRPr sz="2250">
                <a:solidFill>
                  <a:schemeClr val="accent2"/>
                </a:solidFill>
              </a:defRPr>
            </a:lvl1pPr>
            <a:lvl2pPr indent="-228600" lvl="1" marL="914400" algn="l">
              <a:lnSpc>
                <a:spcPct val="90000"/>
              </a:lnSpc>
              <a:spcBef>
                <a:spcPts val="500"/>
              </a:spcBef>
              <a:spcAft>
                <a:spcPts val="0"/>
              </a:spcAft>
              <a:buClr>
                <a:srgbClr val="8A9595"/>
              </a:buClr>
              <a:buSzPts val="2000"/>
              <a:buFont typeface="PT Sans"/>
              <a:buNone/>
              <a:defRPr sz="2000">
                <a:solidFill>
                  <a:srgbClr val="8A9595"/>
                </a:solidFill>
              </a:defRPr>
            </a:lvl2pPr>
            <a:lvl3pPr indent="-228600" lvl="2" marL="1371600" algn="l">
              <a:lnSpc>
                <a:spcPct val="90000"/>
              </a:lnSpc>
              <a:spcBef>
                <a:spcPts val="500"/>
              </a:spcBef>
              <a:spcAft>
                <a:spcPts val="0"/>
              </a:spcAft>
              <a:buSzPts val="1800"/>
              <a:buNone/>
              <a:defRPr sz="1800">
                <a:solidFill>
                  <a:srgbClr val="8A9595"/>
                </a:solidFill>
              </a:defRPr>
            </a:lvl3pPr>
            <a:lvl4pPr indent="-228600" lvl="3" marL="1828800" algn="l">
              <a:lnSpc>
                <a:spcPct val="90000"/>
              </a:lnSpc>
              <a:spcBef>
                <a:spcPts val="1250"/>
              </a:spcBef>
              <a:spcAft>
                <a:spcPts val="0"/>
              </a:spcAft>
              <a:buClr>
                <a:srgbClr val="8A9595"/>
              </a:buClr>
              <a:buSzPts val="1600"/>
              <a:buNone/>
              <a:defRPr sz="1600">
                <a:solidFill>
                  <a:srgbClr val="8A9595"/>
                </a:solidFill>
              </a:defRPr>
            </a:lvl4pPr>
            <a:lvl5pPr indent="-228600" lvl="4" marL="2286000" algn="l">
              <a:lnSpc>
                <a:spcPct val="90000"/>
              </a:lnSpc>
              <a:spcBef>
                <a:spcPts val="500"/>
              </a:spcBef>
              <a:spcAft>
                <a:spcPts val="0"/>
              </a:spcAft>
              <a:buClr>
                <a:srgbClr val="8A9595"/>
              </a:buClr>
              <a:buSzPts val="1600"/>
              <a:buNone/>
              <a:defRPr sz="1600">
                <a:solidFill>
                  <a:srgbClr val="8A9595"/>
                </a:solidFill>
              </a:defRPr>
            </a:lvl5pPr>
            <a:lvl6pPr indent="-228600" lvl="5" marL="2743200" algn="l">
              <a:lnSpc>
                <a:spcPct val="90000"/>
              </a:lnSpc>
              <a:spcBef>
                <a:spcPts val="500"/>
              </a:spcBef>
              <a:spcAft>
                <a:spcPts val="0"/>
              </a:spcAft>
              <a:buClr>
                <a:srgbClr val="8A9595"/>
              </a:buClr>
              <a:buSzPts val="1600"/>
              <a:buNone/>
              <a:defRPr sz="1600">
                <a:solidFill>
                  <a:srgbClr val="8A9595"/>
                </a:solidFill>
              </a:defRPr>
            </a:lvl6pPr>
            <a:lvl7pPr indent="-228600" lvl="6" marL="3200400" algn="l">
              <a:lnSpc>
                <a:spcPct val="90000"/>
              </a:lnSpc>
              <a:spcBef>
                <a:spcPts val="500"/>
              </a:spcBef>
              <a:spcAft>
                <a:spcPts val="0"/>
              </a:spcAft>
              <a:buClr>
                <a:srgbClr val="8A9595"/>
              </a:buClr>
              <a:buSzPts val="1600"/>
              <a:buNone/>
              <a:defRPr sz="1600">
                <a:solidFill>
                  <a:srgbClr val="8A9595"/>
                </a:solidFill>
              </a:defRPr>
            </a:lvl7pPr>
            <a:lvl8pPr indent="-228600" lvl="7" marL="3657600" algn="l">
              <a:lnSpc>
                <a:spcPct val="90000"/>
              </a:lnSpc>
              <a:spcBef>
                <a:spcPts val="500"/>
              </a:spcBef>
              <a:spcAft>
                <a:spcPts val="0"/>
              </a:spcAft>
              <a:buClr>
                <a:srgbClr val="8A9595"/>
              </a:buClr>
              <a:buSzPts val="1600"/>
              <a:buNone/>
              <a:defRPr sz="1600">
                <a:solidFill>
                  <a:srgbClr val="8A9595"/>
                </a:solidFill>
              </a:defRPr>
            </a:lvl8pPr>
            <a:lvl9pPr indent="-228600" lvl="8" marL="4114800" algn="l">
              <a:lnSpc>
                <a:spcPct val="90000"/>
              </a:lnSpc>
              <a:spcBef>
                <a:spcPts val="500"/>
              </a:spcBef>
              <a:spcAft>
                <a:spcPts val="0"/>
              </a:spcAft>
              <a:buClr>
                <a:srgbClr val="8A9595"/>
              </a:buClr>
              <a:buSzPts val="1600"/>
              <a:buNone/>
              <a:defRPr sz="1600">
                <a:solidFill>
                  <a:srgbClr val="8A9595"/>
                </a:solidFill>
              </a:defRPr>
            </a:lvl9pPr>
          </a:lstStyle>
          <a:p/>
        </p:txBody>
      </p:sp>
      <p:sp>
        <p:nvSpPr>
          <p:cNvPr id="87" name="Google Shape;87;p25"/>
          <p:cNvSpPr txBox="1"/>
          <p:nvPr/>
        </p:nvSpPr>
        <p:spPr>
          <a:xfrm>
            <a:off x="1278846" y="4549550"/>
            <a:ext cx="458100" cy="4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50"/>
              <a:buFont typeface="Arial"/>
              <a:buNone/>
            </a:pPr>
            <a:r>
              <a:rPr b="0" i="0" lang="no-NO" sz="2250" u="none" cap="none" strike="noStrike">
                <a:solidFill>
                  <a:schemeClr val="accent2"/>
                </a:solidFill>
                <a:latin typeface="PT Sans"/>
                <a:ea typeface="PT Sans"/>
                <a:cs typeface="PT Sans"/>
                <a:sym typeface="PT Sans"/>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blå, en kolonne ">
  <p:cSld name="Bullets blå, en kolonne ">
    <p:spTree>
      <p:nvGrpSpPr>
        <p:cNvPr id="88" name="Shape 88"/>
        <p:cNvGrpSpPr/>
        <p:nvPr/>
      </p:nvGrpSpPr>
      <p:grpSpPr>
        <a:xfrm>
          <a:off x="0" y="0"/>
          <a:ext cx="0" cy="0"/>
          <a:chOff x="0" y="0"/>
          <a:chExt cx="0" cy="0"/>
        </a:xfrm>
      </p:grpSpPr>
      <p:sp>
        <p:nvSpPr>
          <p:cNvPr id="89" name="Google Shape;89;p26"/>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0" name="Google Shape;90;p26"/>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91" name="Google Shape;91;p26"/>
          <p:cNvSpPr txBox="1"/>
          <p:nvPr>
            <p:ph idx="1" type="body"/>
          </p:nvPr>
        </p:nvSpPr>
        <p:spPr>
          <a:xfrm>
            <a:off x="2293143" y="2060165"/>
            <a:ext cx="7555800" cy="4238700"/>
          </a:xfrm>
          <a:prstGeom prst="rect">
            <a:avLst/>
          </a:prstGeom>
          <a:noFill/>
          <a:ln>
            <a:noFill/>
          </a:ln>
        </p:spPr>
        <p:txBody>
          <a:bodyPr anchorCtr="0" anchor="t" bIns="45700" lIns="91425" spcFirstLastPara="1" rIns="91425" wrap="square" tIns="45700">
            <a:noAutofit/>
          </a:bodyPr>
          <a:lstStyle>
            <a:lvl1pPr indent="-372427" lvl="0" marL="457200" algn="l">
              <a:lnSpc>
                <a:spcPct val="101000"/>
              </a:lnSpc>
              <a:spcBef>
                <a:spcPts val="1650"/>
              </a:spcBef>
              <a:spcAft>
                <a:spcPts val="0"/>
              </a:spcAft>
              <a:buClr>
                <a:schemeClr val="dk1"/>
              </a:buClr>
              <a:buSzPts val="2265"/>
              <a:buFont typeface="PT Sans"/>
              <a:buChar char="•"/>
              <a:defRPr sz="2265"/>
            </a:lvl1pPr>
            <a:lvl2pPr indent="-372427" lvl="1" marL="914400" algn="l">
              <a:lnSpc>
                <a:spcPct val="90000"/>
              </a:lnSpc>
              <a:spcBef>
                <a:spcPts val="500"/>
              </a:spcBef>
              <a:spcAft>
                <a:spcPts val="0"/>
              </a:spcAft>
              <a:buClr>
                <a:schemeClr val="dk1"/>
              </a:buClr>
              <a:buSzPts val="2265"/>
              <a:buFont typeface="PT Sans"/>
              <a:buChar char="•"/>
              <a:defRPr sz="2265"/>
            </a:lvl2pPr>
            <a:lvl3pPr indent="-372427" lvl="2" marL="1371600" algn="l">
              <a:lnSpc>
                <a:spcPct val="90000"/>
              </a:lnSpc>
              <a:spcBef>
                <a:spcPts val="500"/>
              </a:spcBef>
              <a:spcAft>
                <a:spcPts val="0"/>
              </a:spcAft>
              <a:buSzPts val="2265"/>
              <a:buChar char="▪"/>
              <a:defRPr sz="2265"/>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p:cSld name="Bare tittel">
    <p:spTree>
      <p:nvGrpSpPr>
        <p:cNvPr id="13" name="Shape 13"/>
        <p:cNvGrpSpPr/>
        <p:nvPr/>
      </p:nvGrpSpPr>
      <p:grpSpPr>
        <a:xfrm>
          <a:off x="0" y="0"/>
          <a:ext cx="0" cy="0"/>
          <a:chOff x="0" y="0"/>
          <a:chExt cx="0" cy="0"/>
        </a:xfrm>
      </p:grpSpPr>
      <p:sp>
        <p:nvSpPr>
          <p:cNvPr id="14" name="Google Shape;14;p30"/>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 name="Google Shape;15;p30"/>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tre kolonner">
  <p:cSld name="Bullets, tre kolonner">
    <p:spTree>
      <p:nvGrpSpPr>
        <p:cNvPr id="92" name="Shape 92"/>
        <p:cNvGrpSpPr/>
        <p:nvPr/>
      </p:nvGrpSpPr>
      <p:grpSpPr>
        <a:xfrm>
          <a:off x="0" y="0"/>
          <a:ext cx="0" cy="0"/>
          <a:chOff x="0" y="0"/>
          <a:chExt cx="0" cy="0"/>
        </a:xfrm>
      </p:grpSpPr>
      <p:sp>
        <p:nvSpPr>
          <p:cNvPr id="93" name="Google Shape;93;p27"/>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4" name="Google Shape;94;p27"/>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95" name="Google Shape;95;p27"/>
          <p:cNvSpPr txBox="1"/>
          <p:nvPr>
            <p:ph idx="1" type="body"/>
          </p:nvPr>
        </p:nvSpPr>
        <p:spPr>
          <a:xfrm>
            <a:off x="1859756"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27"/>
          <p:cNvSpPr txBox="1"/>
          <p:nvPr>
            <p:ph idx="2" type="body"/>
          </p:nvPr>
        </p:nvSpPr>
        <p:spPr>
          <a:xfrm>
            <a:off x="4936784"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27"/>
          <p:cNvSpPr txBox="1"/>
          <p:nvPr>
            <p:ph idx="3" type="body"/>
          </p:nvPr>
        </p:nvSpPr>
        <p:spPr>
          <a:xfrm>
            <a:off x="8026037"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video">
  <p:cSld name="En video">
    <p:spTree>
      <p:nvGrpSpPr>
        <p:cNvPr id="98" name="Shape 98"/>
        <p:cNvGrpSpPr/>
        <p:nvPr/>
      </p:nvGrpSpPr>
      <p:grpSpPr>
        <a:xfrm>
          <a:off x="0" y="0"/>
          <a:ext cx="0" cy="0"/>
          <a:chOff x="0" y="0"/>
          <a:chExt cx="0" cy="0"/>
        </a:xfrm>
      </p:grpSpPr>
      <p:sp>
        <p:nvSpPr>
          <p:cNvPr id="99" name="Google Shape;99;p28"/>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0" name="Google Shape;100;p28"/>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101" name="Google Shape;101;p28"/>
          <p:cNvSpPr/>
          <p:nvPr>
            <p:ph idx="2" type="media"/>
          </p:nvPr>
        </p:nvSpPr>
        <p:spPr>
          <a:xfrm>
            <a:off x="1786371" y="1014818"/>
            <a:ext cx="8583900" cy="48285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ldekkende bilde">
  <p:cSld name="Heldekkende bilde">
    <p:spTree>
      <p:nvGrpSpPr>
        <p:cNvPr id="102" name="Shape 102"/>
        <p:cNvGrpSpPr/>
        <p:nvPr/>
      </p:nvGrpSpPr>
      <p:grpSpPr>
        <a:xfrm>
          <a:off x="0" y="0"/>
          <a:ext cx="0" cy="0"/>
          <a:chOff x="0" y="0"/>
          <a:chExt cx="0" cy="0"/>
        </a:xfrm>
      </p:grpSpPr>
      <p:sp>
        <p:nvSpPr>
          <p:cNvPr id="103" name="Google Shape;103;p29"/>
          <p:cNvSpPr/>
          <p:nvPr>
            <p:ph idx="2" type="pic"/>
          </p:nvPr>
        </p:nvSpPr>
        <p:spPr>
          <a:xfrm>
            <a:off x="0" y="0"/>
            <a:ext cx="12192000" cy="6858000"/>
          </a:xfrm>
          <a:prstGeom prst="rect">
            <a:avLst/>
          </a:prstGeom>
          <a:solidFill>
            <a:srgbClr val="A5A5A5"/>
          </a:solidFill>
          <a:ln>
            <a:noFill/>
          </a:ln>
        </p:spPr>
      </p:sp>
      <p:sp>
        <p:nvSpPr>
          <p:cNvPr id="104" name="Google Shape;104;p29"/>
          <p:cNvSpPr txBox="1"/>
          <p:nvPr>
            <p:ph idx="1" type="body"/>
          </p:nvPr>
        </p:nvSpPr>
        <p:spPr>
          <a:xfrm>
            <a:off x="11428810" y="6030076"/>
            <a:ext cx="532500" cy="604200"/>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SzPts val="15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bilde 1">
  <p:cSld name="Tekst + bilde 1">
    <p:spTree>
      <p:nvGrpSpPr>
        <p:cNvPr id="105" name="Shape 105"/>
        <p:cNvGrpSpPr/>
        <p:nvPr/>
      </p:nvGrpSpPr>
      <p:grpSpPr>
        <a:xfrm>
          <a:off x="0" y="0"/>
          <a:ext cx="0" cy="0"/>
          <a:chOff x="0" y="0"/>
          <a:chExt cx="0" cy="0"/>
        </a:xfrm>
      </p:grpSpPr>
      <p:sp>
        <p:nvSpPr>
          <p:cNvPr id="106" name="Google Shape;106;p31"/>
          <p:cNvSpPr txBox="1"/>
          <p:nvPr>
            <p:ph type="title"/>
          </p:nvPr>
        </p:nvSpPr>
        <p:spPr>
          <a:xfrm>
            <a:off x="482700" y="1123112"/>
            <a:ext cx="31773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pic>
        <p:nvPicPr>
          <p:cNvPr id="107" name="Google Shape;107;p31"/>
          <p:cNvPicPr preferRelativeResize="0"/>
          <p:nvPr/>
        </p:nvPicPr>
        <p:blipFill rotWithShape="1">
          <a:blip r:embed="rId2">
            <a:alphaModFix/>
          </a:blip>
          <a:srcRect b="10899" l="792" r="1533" t="22300"/>
          <a:stretch/>
        </p:blipFill>
        <p:spPr>
          <a:xfrm>
            <a:off x="4153989" y="1"/>
            <a:ext cx="8038009" cy="6872569"/>
          </a:xfrm>
          <a:prstGeom prst="rect">
            <a:avLst/>
          </a:prstGeom>
          <a:noFill/>
          <a:ln>
            <a:noFill/>
          </a:ln>
        </p:spPr>
      </p:pic>
      <p:sp>
        <p:nvSpPr>
          <p:cNvPr id="108" name="Google Shape;108;p31"/>
          <p:cNvSpPr txBox="1"/>
          <p:nvPr>
            <p:ph idx="1" type="subTitle"/>
          </p:nvPr>
        </p:nvSpPr>
        <p:spPr>
          <a:xfrm>
            <a:off x="469267" y="3250078"/>
            <a:ext cx="30648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
        <p:nvSpPr>
          <p:cNvPr id="109" name="Google Shape;109;p31"/>
          <p:cNvSpPr txBox="1"/>
          <p:nvPr/>
        </p:nvSpPr>
        <p:spPr>
          <a:xfrm>
            <a:off x="478608" y="278221"/>
            <a:ext cx="10455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88000"/>
              </a:lnSpc>
              <a:spcBef>
                <a:spcPts val="0"/>
              </a:spcBef>
              <a:spcAft>
                <a:spcPts val="0"/>
              </a:spcAft>
              <a:buClr>
                <a:schemeClr val="dk1"/>
              </a:buClr>
              <a:buSzPts val="1250"/>
              <a:buFont typeface="PT Sans"/>
              <a:buNone/>
            </a:pPr>
            <a:r>
              <a:rPr b="0" i="0" lang="no-NO" sz="1250" u="none" cap="none" strike="noStrike">
                <a:solidFill>
                  <a:schemeClr val="dk1"/>
                </a:solidFill>
                <a:latin typeface="PT Sans"/>
                <a:ea typeface="PT Sans"/>
                <a:cs typeface="PT Sans"/>
                <a:sym typeface="PT Sans"/>
              </a:rPr>
              <a:t>Klikk for å legge til tittel/tema</a:t>
            </a:r>
            <a:endParaRPr b="0" i="0" sz="1250" u="none" cap="none" strike="noStrike">
              <a:solidFill>
                <a:schemeClr val="dk1"/>
              </a:solidFill>
              <a:latin typeface="PT Sans"/>
              <a:ea typeface="PT Sans"/>
              <a:cs typeface="PT Sans"/>
              <a:sym typeface="PT Sans"/>
            </a:endParaRPr>
          </a:p>
        </p:txBody>
      </p:sp>
      <p:pic>
        <p:nvPicPr>
          <p:cNvPr id="110" name="Google Shape;110;p31"/>
          <p:cNvPicPr preferRelativeResize="0"/>
          <p:nvPr/>
        </p:nvPicPr>
        <p:blipFill rotWithShape="1">
          <a:blip r:embed="rId3">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faktaboks">
  <p:cSld name="Tekst og faktaboks">
    <p:spTree>
      <p:nvGrpSpPr>
        <p:cNvPr id="111" name="Shape 111"/>
        <p:cNvGrpSpPr/>
        <p:nvPr/>
      </p:nvGrpSpPr>
      <p:grpSpPr>
        <a:xfrm>
          <a:off x="0" y="0"/>
          <a:ext cx="0" cy="0"/>
          <a:chOff x="0" y="0"/>
          <a:chExt cx="0" cy="0"/>
        </a:xfrm>
      </p:grpSpPr>
      <p:sp>
        <p:nvSpPr>
          <p:cNvPr id="112" name="Google Shape;112;p32"/>
          <p:cNvSpPr txBox="1"/>
          <p:nvPr>
            <p:ph type="title"/>
          </p:nvPr>
        </p:nvSpPr>
        <p:spPr>
          <a:xfrm>
            <a:off x="483564" y="722867"/>
            <a:ext cx="6758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113" name="Google Shape;113;p32"/>
          <p:cNvSpPr/>
          <p:nvPr/>
        </p:nvSpPr>
        <p:spPr>
          <a:xfrm>
            <a:off x="8198400" y="-97533"/>
            <a:ext cx="4124400" cy="7021200"/>
          </a:xfrm>
          <a:prstGeom prst="rect">
            <a:avLst/>
          </a:prstGeom>
          <a:solidFill>
            <a:srgbClr val="0A505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200"/>
              <a:buFont typeface="PT Sans"/>
              <a:buNone/>
            </a:pPr>
            <a:r>
              <a:t/>
            </a:r>
            <a:endParaRPr b="0" i="0" sz="1200" u="none" cap="none" strike="noStrike">
              <a:solidFill>
                <a:schemeClr val="dk1"/>
              </a:solidFill>
              <a:latin typeface="PT Sans"/>
              <a:ea typeface="PT Sans"/>
              <a:cs typeface="PT Sans"/>
              <a:sym typeface="PT Sans"/>
            </a:endParaRPr>
          </a:p>
        </p:txBody>
      </p:sp>
      <p:sp>
        <p:nvSpPr>
          <p:cNvPr id="114" name="Google Shape;114;p32"/>
          <p:cNvSpPr txBox="1"/>
          <p:nvPr>
            <p:ph idx="1" type="subTitle"/>
          </p:nvPr>
        </p:nvSpPr>
        <p:spPr>
          <a:xfrm>
            <a:off x="8603033" y="879400"/>
            <a:ext cx="3368400" cy="49848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rgbClr val="F3EDEB"/>
              </a:buClr>
              <a:buSzPts val="1867"/>
              <a:buFont typeface="PT Sans"/>
              <a:buNone/>
              <a:defRPr sz="1867">
                <a:solidFill>
                  <a:srgbClr val="F3EDEB"/>
                </a:solidFill>
              </a:defRPr>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
        <p:nvSpPr>
          <p:cNvPr id="115" name="Google Shape;115;p32"/>
          <p:cNvSpPr txBox="1"/>
          <p:nvPr>
            <p:ph idx="2" type="subTitle"/>
          </p:nvPr>
        </p:nvSpPr>
        <p:spPr>
          <a:xfrm>
            <a:off x="469267" y="2240233"/>
            <a:ext cx="6758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faktaboks 1">
  <p:cSld name="Tekst og faktaboks 1">
    <p:spTree>
      <p:nvGrpSpPr>
        <p:cNvPr id="116" name="Shape 116"/>
        <p:cNvGrpSpPr/>
        <p:nvPr/>
      </p:nvGrpSpPr>
      <p:grpSpPr>
        <a:xfrm>
          <a:off x="0" y="0"/>
          <a:ext cx="0" cy="0"/>
          <a:chOff x="0" y="0"/>
          <a:chExt cx="0" cy="0"/>
        </a:xfrm>
      </p:grpSpPr>
      <p:sp>
        <p:nvSpPr>
          <p:cNvPr id="117" name="Google Shape;117;p33"/>
          <p:cNvSpPr txBox="1"/>
          <p:nvPr>
            <p:ph type="title"/>
          </p:nvPr>
        </p:nvSpPr>
        <p:spPr>
          <a:xfrm>
            <a:off x="483564" y="722867"/>
            <a:ext cx="6758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118" name="Google Shape;118;p33"/>
          <p:cNvSpPr txBox="1"/>
          <p:nvPr>
            <p:ph idx="1" type="subTitle"/>
          </p:nvPr>
        </p:nvSpPr>
        <p:spPr>
          <a:xfrm>
            <a:off x="469267" y="2240233"/>
            <a:ext cx="6758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ilder" type="twoColTx">
  <p:cSld name="TITLE_AND_TWO_COLUMNS">
    <p:spTree>
      <p:nvGrpSpPr>
        <p:cNvPr id="119" name="Shape 119"/>
        <p:cNvGrpSpPr/>
        <p:nvPr/>
      </p:nvGrpSpPr>
      <p:grpSpPr>
        <a:xfrm>
          <a:off x="0" y="0"/>
          <a:ext cx="0" cy="0"/>
          <a:chOff x="0" y="0"/>
          <a:chExt cx="0" cy="0"/>
        </a:xfrm>
      </p:grpSpPr>
      <p:pic>
        <p:nvPicPr>
          <p:cNvPr id="120" name="Google Shape;120;p34"/>
          <p:cNvPicPr preferRelativeResize="0"/>
          <p:nvPr/>
        </p:nvPicPr>
        <p:blipFill rotWithShape="1">
          <a:blip r:embed="rId2">
            <a:alphaModFix/>
          </a:blip>
          <a:srcRect b="0" l="0" r="55057" t="0"/>
          <a:stretch/>
        </p:blipFill>
        <p:spPr>
          <a:xfrm>
            <a:off x="8198400" y="106634"/>
            <a:ext cx="3906031" cy="6659302"/>
          </a:xfrm>
          <a:prstGeom prst="rect">
            <a:avLst/>
          </a:prstGeom>
          <a:noFill/>
          <a:ln>
            <a:noFill/>
          </a:ln>
        </p:spPr>
      </p:pic>
      <p:pic>
        <p:nvPicPr>
          <p:cNvPr id="121" name="Google Shape;121;p34"/>
          <p:cNvPicPr preferRelativeResize="0"/>
          <p:nvPr/>
        </p:nvPicPr>
        <p:blipFill rotWithShape="1">
          <a:blip r:embed="rId2">
            <a:alphaModFix/>
          </a:blip>
          <a:srcRect b="0" l="13007" r="13000" t="0"/>
          <a:stretch/>
        </p:blipFill>
        <p:spPr>
          <a:xfrm>
            <a:off x="87571" y="113702"/>
            <a:ext cx="7965200" cy="6645166"/>
          </a:xfrm>
          <a:prstGeom prst="rect">
            <a:avLst/>
          </a:prstGeom>
          <a:noFill/>
          <a:ln>
            <a:noFill/>
          </a:ln>
        </p:spPr>
      </p:pic>
      <p:pic>
        <p:nvPicPr>
          <p:cNvPr descr="Et bilde som inneholder natur, flygende, utendørs, fugl&#10;&#10;Automatisk generert beskrivelse" id="122" name="Google Shape;122;p34"/>
          <p:cNvPicPr preferRelativeResize="0"/>
          <p:nvPr/>
        </p:nvPicPr>
        <p:blipFill rotWithShape="1">
          <a:blip r:embed="rId3">
            <a:alphaModFix/>
          </a:blip>
          <a:srcRect b="18276" l="0" r="0" t="12856"/>
          <a:stretch/>
        </p:blipFill>
        <p:spPr>
          <a:xfrm>
            <a:off x="87570" y="99133"/>
            <a:ext cx="7965195" cy="6645163"/>
          </a:xfrm>
          <a:prstGeom prst="rect">
            <a:avLst/>
          </a:prstGeom>
          <a:noFill/>
          <a:ln>
            <a:noFill/>
          </a:ln>
        </p:spPr>
      </p:pic>
      <p:pic>
        <p:nvPicPr>
          <p:cNvPr descr="Et bilde som inneholder natur, flygende, utendørs, fugl&#10;&#10;Automatisk generert beskrivelse" id="123" name="Google Shape;123;p34"/>
          <p:cNvPicPr preferRelativeResize="0"/>
          <p:nvPr/>
        </p:nvPicPr>
        <p:blipFill rotWithShape="1">
          <a:blip r:embed="rId4">
            <a:alphaModFix/>
          </a:blip>
          <a:srcRect b="1887" l="30212" r="0" t="318"/>
          <a:stretch/>
        </p:blipFill>
        <p:spPr>
          <a:xfrm>
            <a:off x="8196224" y="113702"/>
            <a:ext cx="3906031" cy="663059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
  <p:cSld name="Avslutning">
    <p:spTree>
      <p:nvGrpSpPr>
        <p:cNvPr id="124" name="Shape 124"/>
        <p:cNvGrpSpPr/>
        <p:nvPr/>
      </p:nvGrpSpPr>
      <p:grpSpPr>
        <a:xfrm>
          <a:off x="0" y="0"/>
          <a:ext cx="0" cy="0"/>
          <a:chOff x="0" y="0"/>
          <a:chExt cx="0" cy="0"/>
        </a:xfrm>
      </p:grpSpPr>
      <p:sp>
        <p:nvSpPr>
          <p:cNvPr id="125" name="Google Shape;125;p35"/>
          <p:cNvSpPr txBox="1"/>
          <p:nvPr>
            <p:ph type="title"/>
          </p:nvPr>
        </p:nvSpPr>
        <p:spPr>
          <a:xfrm>
            <a:off x="867228" y="2525352"/>
            <a:ext cx="10455600" cy="1325700"/>
          </a:xfrm>
          <a:prstGeom prst="rect">
            <a:avLst/>
          </a:prstGeom>
          <a:noFill/>
          <a:ln>
            <a:noFill/>
          </a:ln>
        </p:spPr>
        <p:txBody>
          <a:bodyPr anchorCtr="0" anchor="b" bIns="45700" lIns="91425" spcFirstLastPara="1" rIns="91425" wrap="square" tIns="45700">
            <a:noAutofit/>
          </a:bodyPr>
          <a:lstStyle>
            <a:lvl1pPr lvl="0" algn="ctr">
              <a:lnSpc>
                <a:spcPct val="88000"/>
              </a:lnSpc>
              <a:spcBef>
                <a:spcPts val="0"/>
              </a:spcBef>
              <a:spcAft>
                <a:spcPts val="0"/>
              </a:spcAft>
              <a:buClr>
                <a:schemeClr val="accent2"/>
              </a:buClr>
              <a:buSzPts val="6958"/>
              <a:buFont typeface="Arial"/>
              <a:buNone/>
              <a:defRPr sz="6958">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26" name="Google Shape;126;p35"/>
          <p:cNvGrpSpPr/>
          <p:nvPr/>
        </p:nvGrpSpPr>
        <p:grpSpPr>
          <a:xfrm>
            <a:off x="5841046" y="5235360"/>
            <a:ext cx="509576" cy="256748"/>
            <a:chOff x="11790759" y="10525607"/>
            <a:chExt cx="802482" cy="404328"/>
          </a:xfrm>
        </p:grpSpPr>
        <p:pic>
          <p:nvPicPr>
            <p:cNvPr id="127" name="Google Shape;127;p35"/>
            <p:cNvPicPr preferRelativeResize="0"/>
            <p:nvPr/>
          </p:nvPicPr>
          <p:blipFill rotWithShape="1">
            <a:blip r:embed="rId2">
              <a:alphaModFix/>
            </a:blip>
            <a:srcRect b="0" l="0" r="0" t="0"/>
            <a:stretch/>
          </p:blipFill>
          <p:spPr>
            <a:xfrm>
              <a:off x="11790759" y="10525607"/>
              <a:ext cx="401241" cy="404328"/>
            </a:xfrm>
            <a:prstGeom prst="rect">
              <a:avLst/>
            </a:prstGeom>
            <a:noFill/>
            <a:ln>
              <a:noFill/>
            </a:ln>
          </p:spPr>
        </p:pic>
        <p:pic>
          <p:nvPicPr>
            <p:cNvPr id="128" name="Google Shape;128;p35"/>
            <p:cNvPicPr preferRelativeResize="0"/>
            <p:nvPr/>
          </p:nvPicPr>
          <p:blipFill rotWithShape="1">
            <a:blip r:embed="rId2">
              <a:alphaModFix/>
            </a:blip>
            <a:srcRect b="0" l="0" r="0" t="0"/>
            <a:stretch/>
          </p:blipFill>
          <p:spPr>
            <a:xfrm>
              <a:off x="12192000" y="10525607"/>
              <a:ext cx="401241" cy="404328"/>
            </a:xfrm>
            <a:prstGeom prst="rect">
              <a:avLst/>
            </a:prstGeom>
            <a:noFill/>
            <a:ln>
              <a:noFill/>
            </a:ln>
          </p:spPr>
        </p:pic>
      </p:grpSp>
      <p:sp>
        <p:nvSpPr>
          <p:cNvPr id="129" name="Google Shape;129;p35"/>
          <p:cNvSpPr txBox="1"/>
          <p:nvPr>
            <p:ph idx="1" type="body"/>
          </p:nvPr>
        </p:nvSpPr>
        <p:spPr>
          <a:xfrm>
            <a:off x="1454150" y="5621055"/>
            <a:ext cx="9232800" cy="660300"/>
          </a:xfrm>
          <a:prstGeom prst="rect">
            <a:avLst/>
          </a:prstGeom>
          <a:noFill/>
          <a:ln>
            <a:noFill/>
          </a:ln>
        </p:spPr>
        <p:txBody>
          <a:bodyPr anchorCtr="0" anchor="t" bIns="45700" lIns="91425" spcFirstLastPara="1" rIns="91425" wrap="square" tIns="45700">
            <a:noAutofit/>
          </a:bodyPr>
          <a:lstStyle>
            <a:lvl1pPr indent="-228600" lvl="0" marL="457200" algn="ctr">
              <a:lnSpc>
                <a:spcPct val="106000"/>
              </a:lnSpc>
              <a:spcBef>
                <a:spcPts val="0"/>
              </a:spcBef>
              <a:spcAft>
                <a:spcPts val="0"/>
              </a:spcAft>
              <a:buClr>
                <a:schemeClr val="dk1"/>
              </a:buClr>
              <a:buSzPts val="1500"/>
              <a:buFont typeface="Arial"/>
              <a:buNone/>
              <a:defRPr>
                <a:solidFill>
                  <a:schemeClr val="dk1"/>
                </a:solidFill>
                <a:latin typeface="PT Sans"/>
                <a:ea typeface="PT Sans"/>
                <a:cs typeface="PT Sans"/>
                <a:sym typeface="PT Sans"/>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type="blank">
  <p:cSld name="BLANK">
    <p:spTree>
      <p:nvGrpSpPr>
        <p:cNvPr id="137" name="Shape 13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g illustrasjon 2" showMasterSp="0">
  <p:cSld name="Logo og illustrasjon 2">
    <p:spTree>
      <p:nvGrpSpPr>
        <p:cNvPr id="138" name="Shape 138"/>
        <p:cNvGrpSpPr/>
        <p:nvPr/>
      </p:nvGrpSpPr>
      <p:grpSpPr>
        <a:xfrm>
          <a:off x="0" y="0"/>
          <a:ext cx="0" cy="0"/>
          <a:chOff x="0" y="0"/>
          <a:chExt cx="0" cy="0"/>
        </a:xfrm>
      </p:grpSpPr>
      <p:pic>
        <p:nvPicPr>
          <p:cNvPr id="139" name="Google Shape;139;g362803ad9f3_0_218"/>
          <p:cNvPicPr preferRelativeResize="0"/>
          <p:nvPr/>
        </p:nvPicPr>
        <p:blipFill rotWithShape="1">
          <a:blip r:embed="rId2">
            <a:alphaModFix/>
          </a:blip>
          <a:srcRect b="0" l="0" r="0" t="0"/>
          <a:stretch/>
        </p:blipFill>
        <p:spPr>
          <a:xfrm>
            <a:off x="2095998" y="1982784"/>
            <a:ext cx="2128340" cy="2413849"/>
          </a:xfrm>
          <a:prstGeom prst="rect">
            <a:avLst/>
          </a:prstGeom>
          <a:noFill/>
          <a:ln>
            <a:noFill/>
          </a:ln>
        </p:spPr>
      </p:pic>
      <p:pic>
        <p:nvPicPr>
          <p:cNvPr id="140" name="Google Shape;140;g362803ad9f3_0_218"/>
          <p:cNvPicPr preferRelativeResize="0"/>
          <p:nvPr/>
        </p:nvPicPr>
        <p:blipFill rotWithShape="1">
          <a:blip r:embed="rId3">
            <a:alphaModFix/>
          </a:blip>
          <a:srcRect b="0" l="0" r="0" t="0"/>
          <a:stretch/>
        </p:blipFill>
        <p:spPr>
          <a:xfrm>
            <a:off x="4538517" y="369573"/>
            <a:ext cx="6172900" cy="589203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g illustrasjon 2" showMasterSp="0">
  <p:cSld name="Logo og illustrasjon 2">
    <p:spTree>
      <p:nvGrpSpPr>
        <p:cNvPr id="16" name="Shape 16"/>
        <p:cNvGrpSpPr/>
        <p:nvPr/>
      </p:nvGrpSpPr>
      <p:grpSpPr>
        <a:xfrm>
          <a:off x="0" y="0"/>
          <a:ext cx="0" cy="0"/>
          <a:chOff x="0" y="0"/>
          <a:chExt cx="0" cy="0"/>
        </a:xfrm>
      </p:grpSpPr>
      <p:pic>
        <p:nvPicPr>
          <p:cNvPr id="17" name="Google Shape;17;p13"/>
          <p:cNvPicPr preferRelativeResize="0"/>
          <p:nvPr/>
        </p:nvPicPr>
        <p:blipFill rotWithShape="1">
          <a:blip r:embed="rId2">
            <a:alphaModFix/>
          </a:blip>
          <a:srcRect b="0" l="0" r="0" t="0"/>
          <a:stretch/>
        </p:blipFill>
        <p:spPr>
          <a:xfrm>
            <a:off x="2095998" y="1982784"/>
            <a:ext cx="2128340" cy="2413849"/>
          </a:xfrm>
          <a:prstGeom prst="rect">
            <a:avLst/>
          </a:prstGeom>
          <a:noFill/>
          <a:ln>
            <a:noFill/>
          </a:ln>
        </p:spPr>
      </p:pic>
      <p:pic>
        <p:nvPicPr>
          <p:cNvPr id="18" name="Google Shape;18;p13"/>
          <p:cNvPicPr preferRelativeResize="0"/>
          <p:nvPr/>
        </p:nvPicPr>
        <p:blipFill rotWithShape="1">
          <a:blip r:embed="rId3">
            <a:alphaModFix/>
          </a:blip>
          <a:srcRect b="0" l="0" r="0" t="0"/>
          <a:stretch/>
        </p:blipFill>
        <p:spPr>
          <a:xfrm>
            <a:off x="4538517" y="369573"/>
            <a:ext cx="6172900" cy="589203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p:cSld name="Bare tittel">
    <p:spTree>
      <p:nvGrpSpPr>
        <p:cNvPr id="141" name="Shape 141"/>
        <p:cNvGrpSpPr/>
        <p:nvPr/>
      </p:nvGrpSpPr>
      <p:grpSpPr>
        <a:xfrm>
          <a:off x="0" y="0"/>
          <a:ext cx="0" cy="0"/>
          <a:chOff x="0" y="0"/>
          <a:chExt cx="0" cy="0"/>
        </a:xfrm>
      </p:grpSpPr>
      <p:sp>
        <p:nvSpPr>
          <p:cNvPr id="142" name="Google Shape;142;g362803ad9f3_0_215"/>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43" name="Google Shape;143;g362803ad9f3_0_215"/>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 mørk" showMasterSp="0">
  <p:cSld name="Avslutning mørk">
    <p:bg>
      <p:bgPr>
        <a:solidFill>
          <a:schemeClr val="dk2"/>
        </a:solidFill>
      </p:bgPr>
    </p:bg>
    <p:spTree>
      <p:nvGrpSpPr>
        <p:cNvPr id="144" name="Shape 144"/>
        <p:cNvGrpSpPr/>
        <p:nvPr/>
      </p:nvGrpSpPr>
      <p:grpSpPr>
        <a:xfrm>
          <a:off x="0" y="0"/>
          <a:ext cx="0" cy="0"/>
          <a:chOff x="0" y="0"/>
          <a:chExt cx="0" cy="0"/>
        </a:xfrm>
      </p:grpSpPr>
      <p:sp>
        <p:nvSpPr>
          <p:cNvPr id="145" name="Google Shape;145;g362803ad9f3_0_221"/>
          <p:cNvSpPr txBox="1"/>
          <p:nvPr>
            <p:ph type="title"/>
          </p:nvPr>
        </p:nvSpPr>
        <p:spPr>
          <a:xfrm>
            <a:off x="867228" y="2525352"/>
            <a:ext cx="10455600" cy="1325700"/>
          </a:xfrm>
          <a:prstGeom prst="rect">
            <a:avLst/>
          </a:prstGeom>
          <a:noFill/>
          <a:ln>
            <a:noFill/>
          </a:ln>
        </p:spPr>
        <p:txBody>
          <a:bodyPr anchorCtr="0" anchor="b" bIns="45700" lIns="91425" spcFirstLastPara="1" rIns="91425" wrap="square" tIns="45700">
            <a:noAutofit/>
          </a:bodyPr>
          <a:lstStyle>
            <a:lvl1pPr lvl="0" algn="ctr">
              <a:lnSpc>
                <a:spcPct val="88000"/>
              </a:lnSpc>
              <a:spcBef>
                <a:spcPts val="0"/>
              </a:spcBef>
              <a:spcAft>
                <a:spcPts val="0"/>
              </a:spcAft>
              <a:buClr>
                <a:schemeClr val="accent2"/>
              </a:buClr>
              <a:buSzPts val="6958"/>
              <a:buFont typeface="Arial"/>
              <a:buNone/>
              <a:defRPr sz="6958">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46" name="Google Shape;146;g362803ad9f3_0_221"/>
          <p:cNvGrpSpPr/>
          <p:nvPr/>
        </p:nvGrpSpPr>
        <p:grpSpPr>
          <a:xfrm>
            <a:off x="5841046" y="5235360"/>
            <a:ext cx="509575" cy="256749"/>
            <a:chOff x="11790759" y="10525607"/>
            <a:chExt cx="802481" cy="404329"/>
          </a:xfrm>
        </p:grpSpPr>
        <p:pic>
          <p:nvPicPr>
            <p:cNvPr id="147" name="Google Shape;147;g362803ad9f3_0_221"/>
            <p:cNvPicPr preferRelativeResize="0"/>
            <p:nvPr/>
          </p:nvPicPr>
          <p:blipFill rotWithShape="1">
            <a:blip r:embed="rId2">
              <a:alphaModFix/>
            </a:blip>
            <a:srcRect b="0" l="0" r="0" t="0"/>
            <a:stretch/>
          </p:blipFill>
          <p:spPr>
            <a:xfrm>
              <a:off x="11790759" y="10525607"/>
              <a:ext cx="401240" cy="404329"/>
            </a:xfrm>
            <a:prstGeom prst="rect">
              <a:avLst/>
            </a:prstGeom>
            <a:noFill/>
            <a:ln>
              <a:noFill/>
            </a:ln>
          </p:spPr>
        </p:pic>
        <p:pic>
          <p:nvPicPr>
            <p:cNvPr id="148" name="Google Shape;148;g362803ad9f3_0_221"/>
            <p:cNvPicPr preferRelativeResize="0"/>
            <p:nvPr/>
          </p:nvPicPr>
          <p:blipFill rotWithShape="1">
            <a:blip r:embed="rId2">
              <a:alphaModFix/>
            </a:blip>
            <a:srcRect b="0" l="0" r="0" t="0"/>
            <a:stretch/>
          </p:blipFill>
          <p:spPr>
            <a:xfrm>
              <a:off x="12192000" y="10525607"/>
              <a:ext cx="401240" cy="404329"/>
            </a:xfrm>
            <a:prstGeom prst="rect">
              <a:avLst/>
            </a:prstGeom>
            <a:noFill/>
            <a:ln>
              <a:noFill/>
            </a:ln>
          </p:spPr>
        </p:pic>
      </p:grpSp>
      <p:sp>
        <p:nvSpPr>
          <p:cNvPr id="149" name="Google Shape;149;g362803ad9f3_0_221"/>
          <p:cNvSpPr txBox="1"/>
          <p:nvPr>
            <p:ph idx="1" type="body"/>
          </p:nvPr>
        </p:nvSpPr>
        <p:spPr>
          <a:xfrm>
            <a:off x="1454150" y="5621055"/>
            <a:ext cx="9232800" cy="660300"/>
          </a:xfrm>
          <a:prstGeom prst="rect">
            <a:avLst/>
          </a:prstGeom>
          <a:noFill/>
          <a:ln>
            <a:noFill/>
          </a:ln>
        </p:spPr>
        <p:txBody>
          <a:bodyPr anchorCtr="0" anchor="t" bIns="45700" lIns="91425" spcFirstLastPara="1" rIns="91425" wrap="square" tIns="45700">
            <a:noAutofit/>
          </a:bodyPr>
          <a:lstStyle>
            <a:lvl1pPr indent="-228600" lvl="0" marL="457200" algn="ctr">
              <a:lnSpc>
                <a:spcPct val="106000"/>
              </a:lnSpc>
              <a:spcBef>
                <a:spcPts val="0"/>
              </a:spcBef>
              <a:spcAft>
                <a:spcPts val="0"/>
              </a:spcAft>
              <a:buClr>
                <a:schemeClr val="lt1"/>
              </a:buClr>
              <a:buSzPts val="1500"/>
              <a:buFont typeface="Arial"/>
              <a:buNone/>
              <a:defRPr>
                <a:solidFill>
                  <a:schemeClr val="lt1"/>
                </a:solidFill>
                <a:latin typeface="PT Sans"/>
                <a:ea typeface="PT Sans"/>
                <a:cs typeface="PT Sans"/>
                <a:sym typeface="PT Sans"/>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0" name="Google Shape;150;g362803ad9f3_0_221"/>
          <p:cNvPicPr preferRelativeResize="0"/>
          <p:nvPr/>
        </p:nvPicPr>
        <p:blipFill rotWithShape="1">
          <a:blip r:embed="rId3">
            <a:alphaModFix/>
          </a:blip>
          <a:srcRect b="0" l="0" r="0" t="0"/>
          <a:stretch/>
        </p:blipFill>
        <p:spPr>
          <a:xfrm>
            <a:off x="11428810" y="6030076"/>
            <a:ext cx="532637" cy="60408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 illustrasjon">
  <p:cSld name="Tittel og innhold + illustrasjon">
    <p:spTree>
      <p:nvGrpSpPr>
        <p:cNvPr id="151" name="Shape 151"/>
        <p:cNvGrpSpPr/>
        <p:nvPr/>
      </p:nvGrpSpPr>
      <p:grpSpPr>
        <a:xfrm>
          <a:off x="0" y="0"/>
          <a:ext cx="0" cy="0"/>
          <a:chOff x="0" y="0"/>
          <a:chExt cx="0" cy="0"/>
        </a:xfrm>
      </p:grpSpPr>
      <p:sp>
        <p:nvSpPr>
          <p:cNvPr id="152" name="Google Shape;152;g362803ad9f3_0_228"/>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sp>
        <p:nvSpPr>
          <p:cNvPr id="153" name="Google Shape;153;g362803ad9f3_0_228"/>
          <p:cNvSpPr txBox="1"/>
          <p:nvPr>
            <p:ph type="title"/>
          </p:nvPr>
        </p:nvSpPr>
        <p:spPr>
          <a:xfrm>
            <a:off x="867228" y="1437935"/>
            <a:ext cx="5003700" cy="1325700"/>
          </a:xfrm>
          <a:prstGeom prst="rect">
            <a:avLst/>
          </a:prstGeom>
          <a:noFill/>
          <a:ln>
            <a:noFill/>
          </a:ln>
        </p:spPr>
        <p:txBody>
          <a:bodyPr anchorCtr="0" anchor="t" bIns="45700" lIns="91425" spcFirstLastPara="1" rIns="91425" wrap="square" tIns="45700">
            <a:noAutofit/>
          </a:bodyPr>
          <a:lstStyle>
            <a:lvl1pPr lvl="0" algn="l">
              <a:lnSpc>
                <a:spcPct val="88000"/>
              </a:lnSpc>
              <a:spcBef>
                <a:spcPts val="0"/>
              </a:spcBef>
              <a:spcAft>
                <a:spcPts val="0"/>
              </a:spcAft>
              <a:buClr>
                <a:schemeClr val="lt2"/>
              </a:buClr>
              <a:buSzPts val="435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g362803ad9f3_0_228"/>
          <p:cNvSpPr txBox="1"/>
          <p:nvPr>
            <p:ph idx="1" type="body"/>
          </p:nvPr>
        </p:nvSpPr>
        <p:spPr>
          <a:xfrm>
            <a:off x="867229" y="3038792"/>
            <a:ext cx="5003700" cy="3120900"/>
          </a:xfrm>
          <a:prstGeom prst="rect">
            <a:avLst/>
          </a:prstGeom>
          <a:noFill/>
          <a:ln>
            <a:noFill/>
          </a:ln>
        </p:spPr>
        <p:txBody>
          <a:bodyPr anchorCtr="0" anchor="t" bIns="45700" lIns="91425" spcFirstLastPara="1" rIns="91425" wrap="square" tIns="45700">
            <a:noAutofit/>
          </a:bodyPr>
          <a:lstStyle>
            <a:lvl1pPr indent="-323850" lvl="0" marL="457200" algn="l">
              <a:lnSpc>
                <a:spcPct val="101000"/>
              </a:lnSpc>
              <a:spcBef>
                <a:spcPts val="2450"/>
              </a:spcBef>
              <a:spcAft>
                <a:spcPts val="0"/>
              </a:spcAft>
              <a:buClr>
                <a:schemeClr val="lt2"/>
              </a:buClr>
              <a:buSzPts val="1500"/>
              <a:buFont typeface="PT Sans"/>
              <a:buChar char="•"/>
              <a:defRPr>
                <a:solidFill>
                  <a:schemeClr val="lt2"/>
                </a:solidFill>
              </a:defRPr>
            </a:lvl1pPr>
            <a:lvl2pPr indent="-323850" lvl="1" marL="914400" algn="l">
              <a:lnSpc>
                <a:spcPct val="90000"/>
              </a:lnSpc>
              <a:spcBef>
                <a:spcPts val="500"/>
              </a:spcBef>
              <a:spcAft>
                <a:spcPts val="0"/>
              </a:spcAft>
              <a:buClr>
                <a:schemeClr val="lt2"/>
              </a:buClr>
              <a:buSzPts val="1500"/>
              <a:buFont typeface="PT Sans"/>
              <a:buChar char="•"/>
              <a:defRPr>
                <a:solidFill>
                  <a:schemeClr val="lt2"/>
                </a:solidFill>
              </a:defRPr>
            </a:lvl2pPr>
            <a:lvl3pPr indent="-323850" lvl="2" marL="1371600" algn="l">
              <a:lnSpc>
                <a:spcPct val="90000"/>
              </a:lnSpc>
              <a:spcBef>
                <a:spcPts val="500"/>
              </a:spcBef>
              <a:spcAft>
                <a:spcPts val="0"/>
              </a:spcAft>
              <a:buClr>
                <a:schemeClr val="lt2"/>
              </a:buClr>
              <a:buSzPts val="1500"/>
              <a:buChar char="▪"/>
              <a:defRPr>
                <a:solidFill>
                  <a:schemeClr val="lt2"/>
                </a:solidFill>
              </a:defRPr>
            </a:lvl3pPr>
            <a:lvl4pPr indent="-228600" lvl="3" marL="1828800" algn="l">
              <a:lnSpc>
                <a:spcPct val="90000"/>
              </a:lnSpc>
              <a:spcBef>
                <a:spcPts val="1250"/>
              </a:spcBef>
              <a:spcAft>
                <a:spcPts val="0"/>
              </a:spcAft>
              <a:buClr>
                <a:schemeClr val="lt2"/>
              </a:buClr>
              <a:buSzPts val="2000"/>
              <a:buNone/>
              <a:defRPr>
                <a:solidFill>
                  <a:schemeClr val="lt2"/>
                </a:solidFill>
              </a:defRPr>
            </a:lvl4pPr>
            <a:lvl5pPr indent="-228600" lvl="4" marL="2286000" algn="l">
              <a:lnSpc>
                <a:spcPct val="90000"/>
              </a:lnSpc>
              <a:spcBef>
                <a:spcPts val="500"/>
              </a:spcBef>
              <a:spcAft>
                <a:spcPts val="0"/>
              </a:spcAft>
              <a:buClr>
                <a:schemeClr val="lt2"/>
              </a:buClr>
              <a:buSzPts val="1500"/>
              <a:buNone/>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showMasterSp="0">
  <p:cSld name="Tittellysbilde">
    <p:bg>
      <p:bgPr>
        <a:solidFill>
          <a:schemeClr val="dk2"/>
        </a:solidFill>
      </p:bgPr>
    </p:bg>
    <p:spTree>
      <p:nvGrpSpPr>
        <p:cNvPr id="155" name="Shape 155"/>
        <p:cNvGrpSpPr/>
        <p:nvPr/>
      </p:nvGrpSpPr>
      <p:grpSpPr>
        <a:xfrm>
          <a:off x="0" y="0"/>
          <a:ext cx="0" cy="0"/>
          <a:chOff x="0" y="0"/>
          <a:chExt cx="0" cy="0"/>
        </a:xfrm>
      </p:grpSpPr>
      <p:sp>
        <p:nvSpPr>
          <p:cNvPr id="156" name="Google Shape;156;g362803ad9f3_0_232"/>
          <p:cNvSpPr txBox="1"/>
          <p:nvPr>
            <p:ph type="ctrTitle"/>
          </p:nvPr>
        </p:nvSpPr>
        <p:spPr>
          <a:xfrm>
            <a:off x="857250" y="1652134"/>
            <a:ext cx="10477500" cy="2387700"/>
          </a:xfrm>
          <a:prstGeom prst="rect">
            <a:avLst/>
          </a:prstGeom>
          <a:noFill/>
          <a:ln>
            <a:noFill/>
          </a:ln>
        </p:spPr>
        <p:txBody>
          <a:bodyPr anchorCtr="0" anchor="b" bIns="45700" lIns="91425" spcFirstLastPara="1" rIns="91425" wrap="square" tIns="45700">
            <a:normAutofit/>
          </a:bodyPr>
          <a:lstStyle>
            <a:lvl1pPr lvl="0" algn="ctr">
              <a:lnSpc>
                <a:spcPct val="88000"/>
              </a:lnSpc>
              <a:spcBef>
                <a:spcPts val="0"/>
              </a:spcBef>
              <a:spcAft>
                <a:spcPts val="0"/>
              </a:spcAft>
              <a:buClr>
                <a:schemeClr val="lt1"/>
              </a:buClr>
              <a:buSzPts val="6384"/>
              <a:buFont typeface="Arial"/>
              <a:buNone/>
              <a:defRPr sz="6384">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7" name="Google Shape;157;g362803ad9f3_0_232"/>
          <p:cNvPicPr preferRelativeResize="0"/>
          <p:nvPr/>
        </p:nvPicPr>
        <p:blipFill rotWithShape="1">
          <a:blip r:embed="rId2">
            <a:alphaModFix/>
          </a:blip>
          <a:srcRect b="0" l="0" r="0" t="0"/>
          <a:stretch/>
        </p:blipFill>
        <p:spPr>
          <a:xfrm>
            <a:off x="11428810" y="6030076"/>
            <a:ext cx="532637" cy="604088"/>
          </a:xfrm>
          <a:prstGeom prst="rect">
            <a:avLst/>
          </a:prstGeom>
          <a:noFill/>
          <a:ln>
            <a:noFill/>
          </a:ln>
        </p:spPr>
      </p:pic>
      <p:pic>
        <p:nvPicPr>
          <p:cNvPr id="158" name="Google Shape;158;g362803ad9f3_0_232"/>
          <p:cNvPicPr preferRelativeResize="0"/>
          <p:nvPr/>
        </p:nvPicPr>
        <p:blipFill rotWithShape="1">
          <a:blip r:embed="rId3">
            <a:alphaModFix/>
          </a:blip>
          <a:srcRect b="0" l="0" r="0" t="0"/>
          <a:stretch/>
        </p:blipFill>
        <p:spPr>
          <a:xfrm rot="-5400000">
            <a:off x="5679949" y="5073774"/>
            <a:ext cx="831457" cy="42798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p:cSld name="AUTOLAYOUT">
    <p:bg>
      <p:bgPr>
        <a:solidFill>
          <a:srgbClr val="FFFFFF"/>
        </a:solidFill>
      </p:bgPr>
    </p:bg>
    <p:spTree>
      <p:nvGrpSpPr>
        <p:cNvPr id="159" name="Shape 159"/>
        <p:cNvGrpSpPr/>
        <p:nvPr/>
      </p:nvGrpSpPr>
      <p:grpSpPr>
        <a:xfrm>
          <a:off x="0" y="0"/>
          <a:ext cx="0" cy="0"/>
          <a:chOff x="0" y="0"/>
          <a:chExt cx="0" cy="0"/>
        </a:xfrm>
      </p:grpSpPr>
      <p:sp>
        <p:nvSpPr>
          <p:cNvPr id="160" name="Google Shape;160;g362803ad9f3_0_236"/>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g362803ad9f3_0_236"/>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162" name="Google Shape;162;g362803ad9f3_0_236"/>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3">
  <p:cSld name="AUTOLAYOUT_3">
    <p:bg>
      <p:bgPr>
        <a:solidFill>
          <a:srgbClr val="FFFFFF"/>
        </a:solidFill>
      </p:bgPr>
    </p:bg>
    <p:spTree>
      <p:nvGrpSpPr>
        <p:cNvPr id="163" name="Shape 163"/>
        <p:cNvGrpSpPr/>
        <p:nvPr/>
      </p:nvGrpSpPr>
      <p:grpSpPr>
        <a:xfrm>
          <a:off x="0" y="0"/>
          <a:ext cx="0" cy="0"/>
          <a:chOff x="0" y="0"/>
          <a:chExt cx="0" cy="0"/>
        </a:xfrm>
      </p:grpSpPr>
      <p:sp>
        <p:nvSpPr>
          <p:cNvPr id="164" name="Google Shape;164;g362803ad9f3_0_240"/>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g362803ad9f3_0_240"/>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166" name="Google Shape;166;g362803ad9f3_0_240"/>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1">
  <p:cSld name="AUTOLAYOUT_1">
    <p:bg>
      <p:bgPr>
        <a:solidFill>
          <a:srgbClr val="FFFFFF"/>
        </a:solidFill>
      </p:bgPr>
    </p:bg>
    <p:spTree>
      <p:nvGrpSpPr>
        <p:cNvPr id="167" name="Shape 167"/>
        <p:cNvGrpSpPr/>
        <p:nvPr/>
      </p:nvGrpSpPr>
      <p:grpSpPr>
        <a:xfrm>
          <a:off x="0" y="0"/>
          <a:ext cx="0" cy="0"/>
          <a:chOff x="0" y="0"/>
          <a:chExt cx="0" cy="0"/>
        </a:xfrm>
      </p:grpSpPr>
      <p:sp>
        <p:nvSpPr>
          <p:cNvPr id="168" name="Google Shape;168;g362803ad9f3_0_244"/>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362803ad9f3_0_244"/>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170" name="Google Shape;170;g362803ad9f3_0_244"/>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2">
  <p:cSld name="AUTOLAYOUT_2">
    <p:bg>
      <p:bgPr>
        <a:solidFill>
          <a:srgbClr val="FFFFFF"/>
        </a:solidFill>
      </p:bgPr>
    </p:bg>
    <p:spTree>
      <p:nvGrpSpPr>
        <p:cNvPr id="171" name="Shape 171"/>
        <p:cNvGrpSpPr/>
        <p:nvPr/>
      </p:nvGrpSpPr>
      <p:grpSpPr>
        <a:xfrm>
          <a:off x="0" y="0"/>
          <a:ext cx="0" cy="0"/>
          <a:chOff x="0" y="0"/>
          <a:chExt cx="0" cy="0"/>
        </a:xfrm>
      </p:grpSpPr>
      <p:sp>
        <p:nvSpPr>
          <p:cNvPr id="172" name="Google Shape;172;g362803ad9f3_0_248"/>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g362803ad9f3_0_248"/>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174" name="Google Shape;174;g362803ad9f3_0_248"/>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sjon og tekst" showMasterSp="0">
  <p:cSld name="Illustrasjon og tekst">
    <p:spTree>
      <p:nvGrpSpPr>
        <p:cNvPr id="175" name="Shape 175"/>
        <p:cNvGrpSpPr/>
        <p:nvPr/>
      </p:nvGrpSpPr>
      <p:grpSpPr>
        <a:xfrm>
          <a:off x="0" y="0"/>
          <a:ext cx="0" cy="0"/>
          <a:chOff x="0" y="0"/>
          <a:chExt cx="0" cy="0"/>
        </a:xfrm>
      </p:grpSpPr>
      <p:sp>
        <p:nvSpPr>
          <p:cNvPr id="176" name="Google Shape;176;g362803ad9f3_0_252"/>
          <p:cNvSpPr txBox="1"/>
          <p:nvPr>
            <p:ph idx="1" type="body"/>
          </p:nvPr>
        </p:nvSpPr>
        <p:spPr>
          <a:xfrm>
            <a:off x="7039429" y="2507932"/>
            <a:ext cx="4283400" cy="2964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415"/>
              <a:buFont typeface="Arial"/>
              <a:buNone/>
              <a:defRPr sz="2415">
                <a:solidFill>
                  <a:schemeClr val="dk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7" name="Google Shape;177;g362803ad9f3_0_252"/>
          <p:cNvPicPr preferRelativeResize="0"/>
          <p:nvPr/>
        </p:nvPicPr>
        <p:blipFill rotWithShape="1">
          <a:blip r:embed="rId2">
            <a:alphaModFix/>
          </a:blip>
          <a:srcRect b="0" l="0" r="0" t="0"/>
          <a:stretch/>
        </p:blipFill>
        <p:spPr>
          <a:xfrm>
            <a:off x="595086" y="0"/>
            <a:ext cx="6979630" cy="666205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en kolonne">
  <p:cSld name="Bullets, en kolonne">
    <p:spTree>
      <p:nvGrpSpPr>
        <p:cNvPr id="178" name="Shape 178"/>
        <p:cNvGrpSpPr/>
        <p:nvPr/>
      </p:nvGrpSpPr>
      <p:grpSpPr>
        <a:xfrm>
          <a:off x="0" y="0"/>
          <a:ext cx="0" cy="0"/>
          <a:chOff x="0" y="0"/>
          <a:chExt cx="0" cy="0"/>
        </a:xfrm>
      </p:grpSpPr>
      <p:sp>
        <p:nvSpPr>
          <p:cNvPr id="179" name="Google Shape;179;g362803ad9f3_0_255"/>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80" name="Google Shape;180;g362803ad9f3_0_255"/>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181" name="Google Shape;181;g362803ad9f3_0_255"/>
          <p:cNvSpPr txBox="1"/>
          <p:nvPr>
            <p:ph idx="1" type="body"/>
          </p:nvPr>
        </p:nvSpPr>
        <p:spPr>
          <a:xfrm>
            <a:off x="2516981" y="2281622"/>
            <a:ext cx="7177800" cy="4238700"/>
          </a:xfrm>
          <a:prstGeom prst="rect">
            <a:avLst/>
          </a:prstGeom>
          <a:noFill/>
          <a:ln>
            <a:noFill/>
          </a:ln>
        </p:spPr>
        <p:txBody>
          <a:bodyPr anchorCtr="0" anchor="t" bIns="45700" lIns="91425" spcFirstLastPara="1" rIns="91425" wrap="square" tIns="45700">
            <a:noAutofit/>
          </a:bodyPr>
          <a:lstStyle>
            <a:lvl1pPr indent="-372427" lvl="0" marL="457200" algn="l">
              <a:lnSpc>
                <a:spcPct val="101000"/>
              </a:lnSpc>
              <a:spcBef>
                <a:spcPts val="1100"/>
              </a:spcBef>
              <a:spcAft>
                <a:spcPts val="0"/>
              </a:spcAft>
              <a:buClr>
                <a:schemeClr val="dk1"/>
              </a:buClr>
              <a:buSzPts val="2265"/>
              <a:buFont typeface="PT Sans"/>
              <a:buChar char="•"/>
              <a:defRPr sz="2265"/>
            </a:lvl1pPr>
            <a:lvl2pPr indent="-372427" lvl="1" marL="914400" algn="l">
              <a:lnSpc>
                <a:spcPct val="90000"/>
              </a:lnSpc>
              <a:spcBef>
                <a:spcPts val="500"/>
              </a:spcBef>
              <a:spcAft>
                <a:spcPts val="0"/>
              </a:spcAft>
              <a:buClr>
                <a:schemeClr val="dk1"/>
              </a:buClr>
              <a:buSzPts val="2265"/>
              <a:buFont typeface="PT Sans"/>
              <a:buChar char="•"/>
              <a:defRPr sz="2265"/>
            </a:lvl2pPr>
            <a:lvl3pPr indent="-372427" lvl="2" marL="1371600" algn="l">
              <a:lnSpc>
                <a:spcPct val="90000"/>
              </a:lnSpc>
              <a:spcBef>
                <a:spcPts val="500"/>
              </a:spcBef>
              <a:spcAft>
                <a:spcPts val="0"/>
              </a:spcAft>
              <a:buSzPts val="2265"/>
              <a:buChar char="▪"/>
              <a:defRPr sz="2265"/>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 mørk" showMasterSp="0">
  <p:cSld name="Avslutning mørk">
    <p:bg>
      <p:bgPr>
        <a:solidFill>
          <a:schemeClr val="dk2"/>
        </a:solidFill>
      </p:bgPr>
    </p:bg>
    <p:spTree>
      <p:nvGrpSpPr>
        <p:cNvPr id="19" name="Shape 19"/>
        <p:cNvGrpSpPr/>
        <p:nvPr/>
      </p:nvGrpSpPr>
      <p:grpSpPr>
        <a:xfrm>
          <a:off x="0" y="0"/>
          <a:ext cx="0" cy="0"/>
          <a:chOff x="0" y="0"/>
          <a:chExt cx="0" cy="0"/>
        </a:xfrm>
      </p:grpSpPr>
      <p:sp>
        <p:nvSpPr>
          <p:cNvPr id="20" name="Google Shape;20;p20"/>
          <p:cNvSpPr txBox="1"/>
          <p:nvPr>
            <p:ph type="title"/>
          </p:nvPr>
        </p:nvSpPr>
        <p:spPr>
          <a:xfrm>
            <a:off x="867228" y="2525352"/>
            <a:ext cx="10455600" cy="1325700"/>
          </a:xfrm>
          <a:prstGeom prst="rect">
            <a:avLst/>
          </a:prstGeom>
          <a:noFill/>
          <a:ln>
            <a:noFill/>
          </a:ln>
        </p:spPr>
        <p:txBody>
          <a:bodyPr anchorCtr="0" anchor="b" bIns="45700" lIns="91425" spcFirstLastPara="1" rIns="91425" wrap="square" tIns="45700">
            <a:noAutofit/>
          </a:bodyPr>
          <a:lstStyle>
            <a:lvl1pPr lvl="0" algn="ctr">
              <a:lnSpc>
                <a:spcPct val="88000"/>
              </a:lnSpc>
              <a:spcBef>
                <a:spcPts val="0"/>
              </a:spcBef>
              <a:spcAft>
                <a:spcPts val="0"/>
              </a:spcAft>
              <a:buClr>
                <a:schemeClr val="accent2"/>
              </a:buClr>
              <a:buSzPts val="6958"/>
              <a:buFont typeface="Arial"/>
              <a:buNone/>
              <a:defRPr sz="6958">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1" name="Google Shape;21;p20"/>
          <p:cNvGrpSpPr/>
          <p:nvPr/>
        </p:nvGrpSpPr>
        <p:grpSpPr>
          <a:xfrm>
            <a:off x="5841046" y="5235360"/>
            <a:ext cx="509576" cy="256748"/>
            <a:chOff x="11790759" y="10525607"/>
            <a:chExt cx="802482" cy="404328"/>
          </a:xfrm>
        </p:grpSpPr>
        <p:pic>
          <p:nvPicPr>
            <p:cNvPr id="22" name="Google Shape;22;p20"/>
            <p:cNvPicPr preferRelativeResize="0"/>
            <p:nvPr/>
          </p:nvPicPr>
          <p:blipFill rotWithShape="1">
            <a:blip r:embed="rId2">
              <a:alphaModFix/>
            </a:blip>
            <a:srcRect b="0" l="0" r="0" t="0"/>
            <a:stretch/>
          </p:blipFill>
          <p:spPr>
            <a:xfrm>
              <a:off x="11790759" y="10525607"/>
              <a:ext cx="401241" cy="404328"/>
            </a:xfrm>
            <a:prstGeom prst="rect">
              <a:avLst/>
            </a:prstGeom>
            <a:noFill/>
            <a:ln>
              <a:noFill/>
            </a:ln>
          </p:spPr>
        </p:pic>
        <p:pic>
          <p:nvPicPr>
            <p:cNvPr id="23" name="Google Shape;23;p20"/>
            <p:cNvPicPr preferRelativeResize="0"/>
            <p:nvPr/>
          </p:nvPicPr>
          <p:blipFill rotWithShape="1">
            <a:blip r:embed="rId2">
              <a:alphaModFix/>
            </a:blip>
            <a:srcRect b="0" l="0" r="0" t="0"/>
            <a:stretch/>
          </p:blipFill>
          <p:spPr>
            <a:xfrm>
              <a:off x="12192000" y="10525607"/>
              <a:ext cx="401241" cy="404328"/>
            </a:xfrm>
            <a:prstGeom prst="rect">
              <a:avLst/>
            </a:prstGeom>
            <a:noFill/>
            <a:ln>
              <a:noFill/>
            </a:ln>
          </p:spPr>
        </p:pic>
      </p:grpSp>
      <p:sp>
        <p:nvSpPr>
          <p:cNvPr id="24" name="Google Shape;24;p20"/>
          <p:cNvSpPr txBox="1"/>
          <p:nvPr>
            <p:ph idx="1" type="body"/>
          </p:nvPr>
        </p:nvSpPr>
        <p:spPr>
          <a:xfrm>
            <a:off x="1454150" y="5621055"/>
            <a:ext cx="9232800" cy="660300"/>
          </a:xfrm>
          <a:prstGeom prst="rect">
            <a:avLst/>
          </a:prstGeom>
          <a:noFill/>
          <a:ln>
            <a:noFill/>
          </a:ln>
        </p:spPr>
        <p:txBody>
          <a:bodyPr anchorCtr="0" anchor="t" bIns="45700" lIns="91425" spcFirstLastPara="1" rIns="91425" wrap="square" tIns="45700">
            <a:noAutofit/>
          </a:bodyPr>
          <a:lstStyle>
            <a:lvl1pPr indent="-228600" lvl="0" marL="457200" algn="ctr">
              <a:lnSpc>
                <a:spcPct val="106000"/>
              </a:lnSpc>
              <a:spcBef>
                <a:spcPts val="0"/>
              </a:spcBef>
              <a:spcAft>
                <a:spcPts val="0"/>
              </a:spcAft>
              <a:buClr>
                <a:schemeClr val="lt1"/>
              </a:buClr>
              <a:buSzPts val="1500"/>
              <a:buFont typeface="Arial"/>
              <a:buNone/>
              <a:defRPr>
                <a:solidFill>
                  <a:schemeClr val="lt1"/>
                </a:solidFill>
                <a:latin typeface="PT Sans"/>
                <a:ea typeface="PT Sans"/>
                <a:cs typeface="PT Sans"/>
                <a:sym typeface="PT Sans"/>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 name="Google Shape;25;p20"/>
          <p:cNvPicPr preferRelativeResize="0"/>
          <p:nvPr/>
        </p:nvPicPr>
        <p:blipFill rotWithShape="1">
          <a:blip r:embed="rId3">
            <a:alphaModFix/>
          </a:blip>
          <a:srcRect b="0" l="0" r="0" t="0"/>
          <a:stretch/>
        </p:blipFill>
        <p:spPr>
          <a:xfrm>
            <a:off x="11428810" y="6030076"/>
            <a:ext cx="532637" cy="60408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bilde 2">
  <p:cSld name="Tekst + bilde 2">
    <p:spTree>
      <p:nvGrpSpPr>
        <p:cNvPr id="182" name="Shape 182"/>
        <p:cNvGrpSpPr/>
        <p:nvPr/>
      </p:nvGrpSpPr>
      <p:grpSpPr>
        <a:xfrm>
          <a:off x="0" y="0"/>
          <a:ext cx="0" cy="0"/>
          <a:chOff x="0" y="0"/>
          <a:chExt cx="0" cy="0"/>
        </a:xfrm>
      </p:grpSpPr>
      <p:sp>
        <p:nvSpPr>
          <p:cNvPr id="183" name="Google Shape;183;g362803ad9f3_0_259"/>
          <p:cNvSpPr txBox="1"/>
          <p:nvPr>
            <p:ph type="title"/>
          </p:nvPr>
        </p:nvSpPr>
        <p:spPr>
          <a:xfrm>
            <a:off x="484079" y="1278921"/>
            <a:ext cx="7001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184" name="Google Shape;184;g362803ad9f3_0_259"/>
          <p:cNvSpPr txBox="1"/>
          <p:nvPr>
            <p:ph idx="1" type="subTitle"/>
          </p:nvPr>
        </p:nvSpPr>
        <p:spPr>
          <a:xfrm>
            <a:off x="469267" y="2796287"/>
            <a:ext cx="7001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pic>
        <p:nvPicPr>
          <p:cNvPr descr="Et bilde som inneholder natur, flygende, utendørs, fugl&#10;&#10;Automatisk generert beskrivelse" id="185" name="Google Shape;185;g362803ad9f3_0_259"/>
          <p:cNvPicPr preferRelativeResize="0"/>
          <p:nvPr/>
        </p:nvPicPr>
        <p:blipFill rotWithShape="1">
          <a:blip r:embed="rId2">
            <a:alphaModFix/>
          </a:blip>
          <a:srcRect b="2537" l="28514" r="5618" t="1995"/>
          <a:stretch/>
        </p:blipFill>
        <p:spPr>
          <a:xfrm>
            <a:off x="8285971" y="0"/>
            <a:ext cx="3906031" cy="6858000"/>
          </a:xfrm>
          <a:prstGeom prst="rect">
            <a:avLst/>
          </a:prstGeom>
          <a:noFill/>
          <a:ln>
            <a:noFill/>
          </a:ln>
        </p:spPr>
      </p:pic>
      <p:sp>
        <p:nvSpPr>
          <p:cNvPr id="186" name="Google Shape;186;g362803ad9f3_0_259"/>
          <p:cNvSpPr txBox="1"/>
          <p:nvPr/>
        </p:nvSpPr>
        <p:spPr>
          <a:xfrm>
            <a:off x="478608" y="278221"/>
            <a:ext cx="10455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88000"/>
              </a:lnSpc>
              <a:spcBef>
                <a:spcPts val="0"/>
              </a:spcBef>
              <a:spcAft>
                <a:spcPts val="0"/>
              </a:spcAft>
              <a:buClr>
                <a:schemeClr val="dk1"/>
              </a:buClr>
              <a:buSzPts val="1250"/>
              <a:buFont typeface="PT Sans"/>
              <a:buNone/>
            </a:pPr>
            <a:r>
              <a:rPr b="0" i="0" lang="no-NO" sz="1250" u="none" cap="none" strike="noStrike">
                <a:solidFill>
                  <a:schemeClr val="dk1"/>
                </a:solidFill>
                <a:latin typeface="PT Sans"/>
                <a:ea typeface="PT Sans"/>
                <a:cs typeface="PT Sans"/>
                <a:sym typeface="PT Sans"/>
              </a:rPr>
              <a:t>Klikk for å legge til tittel/tema</a:t>
            </a:r>
            <a:endParaRPr b="0" i="0" sz="1250" u="none" cap="none" strike="noStrike">
              <a:solidFill>
                <a:schemeClr val="dk1"/>
              </a:solidFill>
              <a:latin typeface="PT Sans"/>
              <a:ea typeface="PT Sans"/>
              <a:cs typeface="PT Sans"/>
              <a:sym typeface="PT Sans"/>
            </a:endParaRPr>
          </a:p>
        </p:txBody>
      </p:sp>
      <p:pic>
        <p:nvPicPr>
          <p:cNvPr id="187" name="Google Shape;187;g362803ad9f3_0_259"/>
          <p:cNvPicPr preferRelativeResize="0"/>
          <p:nvPr/>
        </p:nvPicPr>
        <p:blipFill rotWithShape="1">
          <a:blip r:embed="rId3">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e videoer">
  <p:cSld name="Fire videoer">
    <p:spTree>
      <p:nvGrpSpPr>
        <p:cNvPr id="188" name="Shape 188"/>
        <p:cNvGrpSpPr/>
        <p:nvPr/>
      </p:nvGrpSpPr>
      <p:grpSpPr>
        <a:xfrm>
          <a:off x="0" y="0"/>
          <a:ext cx="0" cy="0"/>
          <a:chOff x="0" y="0"/>
          <a:chExt cx="0" cy="0"/>
        </a:xfrm>
      </p:grpSpPr>
      <p:sp>
        <p:nvSpPr>
          <p:cNvPr id="189" name="Google Shape;189;g362803ad9f3_0_265"/>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90" name="Google Shape;190;g362803ad9f3_0_265"/>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191" name="Google Shape;191;g362803ad9f3_0_265"/>
          <p:cNvSpPr/>
          <p:nvPr>
            <p:ph idx="2" type="media"/>
          </p:nvPr>
        </p:nvSpPr>
        <p:spPr>
          <a:xfrm>
            <a:off x="2209800" y="1009650"/>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192" name="Google Shape;192;g362803ad9f3_0_265"/>
          <p:cNvSpPr/>
          <p:nvPr>
            <p:ph idx="3" type="media"/>
          </p:nvPr>
        </p:nvSpPr>
        <p:spPr>
          <a:xfrm>
            <a:off x="6229350" y="1009650"/>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193" name="Google Shape;193;g362803ad9f3_0_265"/>
          <p:cNvSpPr/>
          <p:nvPr>
            <p:ph idx="4" type="media"/>
          </p:nvPr>
        </p:nvSpPr>
        <p:spPr>
          <a:xfrm>
            <a:off x="2209800" y="3565527"/>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194" name="Google Shape;194;g362803ad9f3_0_265"/>
          <p:cNvSpPr/>
          <p:nvPr>
            <p:ph idx="5" type="media"/>
          </p:nvPr>
        </p:nvSpPr>
        <p:spPr>
          <a:xfrm>
            <a:off x="6229350" y="3565526"/>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g illustrasjon 1">
  <p:cSld name="Logo og illustrasjon 1">
    <p:spTree>
      <p:nvGrpSpPr>
        <p:cNvPr id="195" name="Shape 195"/>
        <p:cNvGrpSpPr/>
        <p:nvPr/>
      </p:nvGrpSpPr>
      <p:grpSpPr>
        <a:xfrm>
          <a:off x="0" y="0"/>
          <a:ext cx="0" cy="0"/>
          <a:chOff x="0" y="0"/>
          <a:chExt cx="0" cy="0"/>
        </a:xfrm>
      </p:grpSpPr>
      <p:sp>
        <p:nvSpPr>
          <p:cNvPr id="196" name="Google Shape;196;g362803ad9f3_0_272"/>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pic>
        <p:nvPicPr>
          <p:cNvPr id="197" name="Google Shape;197;g362803ad9f3_0_272"/>
          <p:cNvPicPr preferRelativeResize="0"/>
          <p:nvPr/>
        </p:nvPicPr>
        <p:blipFill rotWithShape="1">
          <a:blip r:embed="rId2">
            <a:alphaModFix/>
          </a:blip>
          <a:srcRect b="0" l="0" r="0" t="0"/>
          <a:stretch/>
        </p:blipFill>
        <p:spPr>
          <a:xfrm>
            <a:off x="2074564" y="2259228"/>
            <a:ext cx="2062462" cy="2339133"/>
          </a:xfrm>
          <a:prstGeom prst="rect">
            <a:avLst/>
          </a:prstGeom>
          <a:noFill/>
          <a:ln>
            <a:noFill/>
          </a:ln>
        </p:spPr>
      </p:pic>
      <p:pic>
        <p:nvPicPr>
          <p:cNvPr id="198" name="Google Shape;198;g362803ad9f3_0_272"/>
          <p:cNvPicPr preferRelativeResize="0"/>
          <p:nvPr/>
        </p:nvPicPr>
        <p:blipFill rotWithShape="1">
          <a:blip r:embed="rId3">
            <a:alphaModFix/>
          </a:blip>
          <a:srcRect b="0" l="0" r="0" t="0"/>
          <a:stretch/>
        </p:blipFill>
        <p:spPr>
          <a:xfrm>
            <a:off x="6066198" y="478885"/>
            <a:ext cx="6172900" cy="589203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 bilde">
  <p:cSld name="Tittel og innhold + bilde">
    <p:spTree>
      <p:nvGrpSpPr>
        <p:cNvPr id="199" name="Shape 199"/>
        <p:cNvGrpSpPr/>
        <p:nvPr/>
      </p:nvGrpSpPr>
      <p:grpSpPr>
        <a:xfrm>
          <a:off x="0" y="0"/>
          <a:ext cx="0" cy="0"/>
          <a:chOff x="0" y="0"/>
          <a:chExt cx="0" cy="0"/>
        </a:xfrm>
      </p:grpSpPr>
      <p:sp>
        <p:nvSpPr>
          <p:cNvPr id="200" name="Google Shape;200;g362803ad9f3_0_276"/>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sp>
        <p:nvSpPr>
          <p:cNvPr id="201" name="Google Shape;201;g362803ad9f3_0_276"/>
          <p:cNvSpPr txBox="1"/>
          <p:nvPr>
            <p:ph type="title"/>
          </p:nvPr>
        </p:nvSpPr>
        <p:spPr>
          <a:xfrm>
            <a:off x="867228" y="1437935"/>
            <a:ext cx="5003700" cy="1325700"/>
          </a:xfrm>
          <a:prstGeom prst="rect">
            <a:avLst/>
          </a:prstGeom>
          <a:noFill/>
          <a:ln>
            <a:noFill/>
          </a:ln>
        </p:spPr>
        <p:txBody>
          <a:bodyPr anchorCtr="0" anchor="t" bIns="45700" lIns="91425" spcFirstLastPara="1" rIns="91425" wrap="square" tIns="45700">
            <a:noAutofit/>
          </a:bodyPr>
          <a:lstStyle>
            <a:lvl1pPr lvl="0" algn="l">
              <a:lnSpc>
                <a:spcPct val="88000"/>
              </a:lnSpc>
              <a:spcBef>
                <a:spcPts val="0"/>
              </a:spcBef>
              <a:spcAft>
                <a:spcPts val="0"/>
              </a:spcAft>
              <a:buClr>
                <a:schemeClr val="lt2"/>
              </a:buClr>
              <a:buSzPts val="435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g362803ad9f3_0_276"/>
          <p:cNvSpPr txBox="1"/>
          <p:nvPr>
            <p:ph idx="1" type="body"/>
          </p:nvPr>
        </p:nvSpPr>
        <p:spPr>
          <a:xfrm>
            <a:off x="867229" y="3038792"/>
            <a:ext cx="5003700" cy="3120900"/>
          </a:xfrm>
          <a:prstGeom prst="rect">
            <a:avLst/>
          </a:prstGeom>
          <a:noFill/>
          <a:ln>
            <a:noFill/>
          </a:ln>
        </p:spPr>
        <p:txBody>
          <a:bodyPr anchorCtr="0" anchor="t" bIns="45700" lIns="91425" spcFirstLastPara="1" rIns="91425" wrap="square" tIns="45700">
            <a:noAutofit/>
          </a:bodyPr>
          <a:lstStyle>
            <a:lvl1pPr indent="-323850" lvl="0" marL="457200" algn="l">
              <a:lnSpc>
                <a:spcPct val="101000"/>
              </a:lnSpc>
              <a:spcBef>
                <a:spcPts val="2450"/>
              </a:spcBef>
              <a:spcAft>
                <a:spcPts val="0"/>
              </a:spcAft>
              <a:buClr>
                <a:schemeClr val="lt2"/>
              </a:buClr>
              <a:buSzPts val="1500"/>
              <a:buFont typeface="PT Sans"/>
              <a:buChar char="•"/>
              <a:defRPr>
                <a:solidFill>
                  <a:schemeClr val="lt2"/>
                </a:solidFill>
              </a:defRPr>
            </a:lvl1pPr>
            <a:lvl2pPr indent="-323850" lvl="1" marL="914400" algn="l">
              <a:lnSpc>
                <a:spcPct val="90000"/>
              </a:lnSpc>
              <a:spcBef>
                <a:spcPts val="500"/>
              </a:spcBef>
              <a:spcAft>
                <a:spcPts val="0"/>
              </a:spcAft>
              <a:buClr>
                <a:schemeClr val="lt2"/>
              </a:buClr>
              <a:buSzPts val="1500"/>
              <a:buFont typeface="PT Sans"/>
              <a:buChar char="•"/>
              <a:defRPr>
                <a:solidFill>
                  <a:schemeClr val="lt2"/>
                </a:solidFill>
              </a:defRPr>
            </a:lvl2pPr>
            <a:lvl3pPr indent="-323850" lvl="2" marL="1371600" algn="l">
              <a:lnSpc>
                <a:spcPct val="90000"/>
              </a:lnSpc>
              <a:spcBef>
                <a:spcPts val="500"/>
              </a:spcBef>
              <a:spcAft>
                <a:spcPts val="0"/>
              </a:spcAft>
              <a:buClr>
                <a:schemeClr val="lt2"/>
              </a:buClr>
              <a:buSzPts val="1500"/>
              <a:buChar char="▪"/>
              <a:defRPr>
                <a:solidFill>
                  <a:schemeClr val="lt2"/>
                </a:solidFill>
              </a:defRPr>
            </a:lvl3pPr>
            <a:lvl4pPr indent="-228600" lvl="3" marL="1828800" algn="l">
              <a:lnSpc>
                <a:spcPct val="90000"/>
              </a:lnSpc>
              <a:spcBef>
                <a:spcPts val="1250"/>
              </a:spcBef>
              <a:spcAft>
                <a:spcPts val="0"/>
              </a:spcAft>
              <a:buClr>
                <a:schemeClr val="lt2"/>
              </a:buClr>
              <a:buSzPts val="2000"/>
              <a:buNone/>
              <a:defRPr>
                <a:solidFill>
                  <a:schemeClr val="lt2"/>
                </a:solidFill>
              </a:defRPr>
            </a:lvl4pPr>
            <a:lvl5pPr indent="-228600" lvl="4" marL="2286000" algn="l">
              <a:lnSpc>
                <a:spcPct val="90000"/>
              </a:lnSpc>
              <a:spcBef>
                <a:spcPts val="500"/>
              </a:spcBef>
              <a:spcAft>
                <a:spcPts val="0"/>
              </a:spcAft>
              <a:buClr>
                <a:schemeClr val="lt2"/>
              </a:buClr>
              <a:buSzPts val="1500"/>
              <a:buNone/>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g362803ad9f3_0_276"/>
          <p:cNvSpPr/>
          <p:nvPr>
            <p:ph idx="2" type="pic"/>
          </p:nvPr>
        </p:nvSpPr>
        <p:spPr>
          <a:xfrm>
            <a:off x="6096000" y="0"/>
            <a:ext cx="6096000" cy="6858000"/>
          </a:xfrm>
          <a:prstGeom prst="rect">
            <a:avLst/>
          </a:prstGeom>
          <a:solidFill>
            <a:srgbClr val="A5A5A5"/>
          </a:solidFill>
          <a:ln>
            <a:noFill/>
          </a:ln>
        </p:spPr>
      </p:sp>
      <p:sp>
        <p:nvSpPr>
          <p:cNvPr id="204" name="Google Shape;204;g362803ad9f3_0_276"/>
          <p:cNvSpPr txBox="1"/>
          <p:nvPr>
            <p:ph idx="3" type="body"/>
          </p:nvPr>
        </p:nvSpPr>
        <p:spPr>
          <a:xfrm>
            <a:off x="11428810" y="6030076"/>
            <a:ext cx="532500" cy="604200"/>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SzPts val="15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type="secHead">
  <p:cSld name="SECTION_HEADER">
    <p:spTree>
      <p:nvGrpSpPr>
        <p:cNvPr id="205" name="Shape 205"/>
        <p:cNvGrpSpPr/>
        <p:nvPr/>
      </p:nvGrpSpPr>
      <p:grpSpPr>
        <a:xfrm>
          <a:off x="0" y="0"/>
          <a:ext cx="0" cy="0"/>
          <a:chOff x="0" y="0"/>
          <a:chExt cx="0" cy="0"/>
        </a:xfrm>
      </p:grpSpPr>
      <p:sp>
        <p:nvSpPr>
          <p:cNvPr id="206" name="Google Shape;206;g362803ad9f3_0_282"/>
          <p:cNvSpPr txBox="1"/>
          <p:nvPr>
            <p:ph type="title"/>
          </p:nvPr>
        </p:nvSpPr>
        <p:spPr>
          <a:xfrm>
            <a:off x="865188" y="1676401"/>
            <a:ext cx="10457700" cy="2043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6384"/>
              <a:buFont typeface="Arial"/>
              <a:buNone/>
              <a:defRPr sz="638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g362803ad9f3_0_282"/>
          <p:cNvSpPr txBox="1"/>
          <p:nvPr>
            <p:ph idx="1" type="body"/>
          </p:nvPr>
        </p:nvSpPr>
        <p:spPr>
          <a:xfrm>
            <a:off x="870742" y="3987008"/>
            <a:ext cx="104577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Clr>
                <a:schemeClr val="accent6"/>
              </a:buClr>
              <a:buSzPts val="2834"/>
              <a:buFont typeface="PT Sans"/>
              <a:buNone/>
              <a:defRPr sz="2834">
                <a:solidFill>
                  <a:schemeClr val="accent6"/>
                </a:solidFill>
              </a:defRPr>
            </a:lvl1pPr>
            <a:lvl2pPr indent="-228600" lvl="1" marL="914400" algn="l">
              <a:lnSpc>
                <a:spcPct val="90000"/>
              </a:lnSpc>
              <a:spcBef>
                <a:spcPts val="500"/>
              </a:spcBef>
              <a:spcAft>
                <a:spcPts val="0"/>
              </a:spcAft>
              <a:buClr>
                <a:srgbClr val="8A9595"/>
              </a:buClr>
              <a:buSzPts val="2000"/>
              <a:buFont typeface="PT Sans"/>
              <a:buNone/>
              <a:defRPr sz="2000">
                <a:solidFill>
                  <a:srgbClr val="8A9595"/>
                </a:solidFill>
              </a:defRPr>
            </a:lvl2pPr>
            <a:lvl3pPr indent="-228600" lvl="2" marL="1371600" algn="l">
              <a:lnSpc>
                <a:spcPct val="90000"/>
              </a:lnSpc>
              <a:spcBef>
                <a:spcPts val="500"/>
              </a:spcBef>
              <a:spcAft>
                <a:spcPts val="0"/>
              </a:spcAft>
              <a:buSzPts val="1800"/>
              <a:buNone/>
              <a:defRPr sz="1800">
                <a:solidFill>
                  <a:srgbClr val="8A9595"/>
                </a:solidFill>
              </a:defRPr>
            </a:lvl3pPr>
            <a:lvl4pPr indent="-228600" lvl="3" marL="1828800" algn="l">
              <a:lnSpc>
                <a:spcPct val="90000"/>
              </a:lnSpc>
              <a:spcBef>
                <a:spcPts val="1250"/>
              </a:spcBef>
              <a:spcAft>
                <a:spcPts val="0"/>
              </a:spcAft>
              <a:buClr>
                <a:srgbClr val="8A9595"/>
              </a:buClr>
              <a:buSzPts val="1600"/>
              <a:buNone/>
              <a:defRPr sz="1600">
                <a:solidFill>
                  <a:srgbClr val="8A9595"/>
                </a:solidFill>
              </a:defRPr>
            </a:lvl4pPr>
            <a:lvl5pPr indent="-228600" lvl="4" marL="2286000" algn="l">
              <a:lnSpc>
                <a:spcPct val="90000"/>
              </a:lnSpc>
              <a:spcBef>
                <a:spcPts val="500"/>
              </a:spcBef>
              <a:spcAft>
                <a:spcPts val="0"/>
              </a:spcAft>
              <a:buClr>
                <a:srgbClr val="8A9595"/>
              </a:buClr>
              <a:buSzPts val="1600"/>
              <a:buNone/>
              <a:defRPr sz="1600">
                <a:solidFill>
                  <a:srgbClr val="8A9595"/>
                </a:solidFill>
              </a:defRPr>
            </a:lvl5pPr>
            <a:lvl6pPr indent="-228600" lvl="5" marL="2743200" algn="l">
              <a:lnSpc>
                <a:spcPct val="90000"/>
              </a:lnSpc>
              <a:spcBef>
                <a:spcPts val="500"/>
              </a:spcBef>
              <a:spcAft>
                <a:spcPts val="0"/>
              </a:spcAft>
              <a:buClr>
                <a:srgbClr val="8A9595"/>
              </a:buClr>
              <a:buSzPts val="1600"/>
              <a:buNone/>
              <a:defRPr sz="1600">
                <a:solidFill>
                  <a:srgbClr val="8A9595"/>
                </a:solidFill>
              </a:defRPr>
            </a:lvl6pPr>
            <a:lvl7pPr indent="-228600" lvl="6" marL="3200400" algn="l">
              <a:lnSpc>
                <a:spcPct val="90000"/>
              </a:lnSpc>
              <a:spcBef>
                <a:spcPts val="500"/>
              </a:spcBef>
              <a:spcAft>
                <a:spcPts val="0"/>
              </a:spcAft>
              <a:buClr>
                <a:srgbClr val="8A9595"/>
              </a:buClr>
              <a:buSzPts val="1600"/>
              <a:buNone/>
              <a:defRPr sz="1600">
                <a:solidFill>
                  <a:srgbClr val="8A9595"/>
                </a:solidFill>
              </a:defRPr>
            </a:lvl7pPr>
            <a:lvl8pPr indent="-228600" lvl="7" marL="3657600" algn="l">
              <a:lnSpc>
                <a:spcPct val="90000"/>
              </a:lnSpc>
              <a:spcBef>
                <a:spcPts val="500"/>
              </a:spcBef>
              <a:spcAft>
                <a:spcPts val="0"/>
              </a:spcAft>
              <a:buClr>
                <a:srgbClr val="8A9595"/>
              </a:buClr>
              <a:buSzPts val="1600"/>
              <a:buNone/>
              <a:defRPr sz="1600">
                <a:solidFill>
                  <a:srgbClr val="8A9595"/>
                </a:solidFill>
              </a:defRPr>
            </a:lvl8pPr>
            <a:lvl9pPr indent="-228600" lvl="8" marL="4114800" algn="l">
              <a:lnSpc>
                <a:spcPct val="90000"/>
              </a:lnSpc>
              <a:spcBef>
                <a:spcPts val="500"/>
              </a:spcBef>
              <a:spcAft>
                <a:spcPts val="0"/>
              </a:spcAft>
              <a:buClr>
                <a:srgbClr val="8A9595"/>
              </a:buClr>
              <a:buSzPts val="1600"/>
              <a:buNone/>
              <a:defRPr sz="1600">
                <a:solidFill>
                  <a:srgbClr val="8A9595"/>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tat">
  <p:cSld name="Sitat">
    <p:spTree>
      <p:nvGrpSpPr>
        <p:cNvPr id="208" name="Shape 208"/>
        <p:cNvGrpSpPr/>
        <p:nvPr/>
      </p:nvGrpSpPr>
      <p:grpSpPr>
        <a:xfrm>
          <a:off x="0" y="0"/>
          <a:ext cx="0" cy="0"/>
          <a:chOff x="0" y="0"/>
          <a:chExt cx="0" cy="0"/>
        </a:xfrm>
      </p:grpSpPr>
      <p:sp>
        <p:nvSpPr>
          <p:cNvPr id="209" name="Google Shape;209;g362803ad9f3_0_285"/>
          <p:cNvSpPr txBox="1"/>
          <p:nvPr/>
        </p:nvSpPr>
        <p:spPr>
          <a:xfrm>
            <a:off x="292781" y="131280"/>
            <a:ext cx="986100" cy="3940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0"/>
              <a:buFont typeface="Arial"/>
              <a:buNone/>
            </a:pPr>
            <a:r>
              <a:rPr b="0" i="0" lang="no-NO" sz="25000" u="none" cap="none" strike="noStrike">
                <a:solidFill>
                  <a:schemeClr val="accent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10" name="Google Shape;210;g362803ad9f3_0_285"/>
          <p:cNvSpPr txBox="1"/>
          <p:nvPr>
            <p:ph type="title"/>
          </p:nvPr>
        </p:nvSpPr>
        <p:spPr>
          <a:xfrm>
            <a:off x="1278846" y="827881"/>
            <a:ext cx="6537000" cy="3090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6384"/>
              <a:buFont typeface="Arial"/>
              <a:buNone/>
              <a:defRPr sz="638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g362803ad9f3_0_285"/>
          <p:cNvSpPr txBox="1"/>
          <p:nvPr>
            <p:ph idx="1" type="body"/>
          </p:nvPr>
        </p:nvSpPr>
        <p:spPr>
          <a:xfrm>
            <a:off x="1583646" y="4553178"/>
            <a:ext cx="65370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Clr>
                <a:schemeClr val="accent2"/>
              </a:buClr>
              <a:buSzPts val="2250"/>
              <a:buFont typeface="PT Sans"/>
              <a:buNone/>
              <a:defRPr sz="2250">
                <a:solidFill>
                  <a:schemeClr val="accent2"/>
                </a:solidFill>
              </a:defRPr>
            </a:lvl1pPr>
            <a:lvl2pPr indent="-228600" lvl="1" marL="914400" algn="l">
              <a:lnSpc>
                <a:spcPct val="90000"/>
              </a:lnSpc>
              <a:spcBef>
                <a:spcPts val="500"/>
              </a:spcBef>
              <a:spcAft>
                <a:spcPts val="0"/>
              </a:spcAft>
              <a:buClr>
                <a:srgbClr val="8A9595"/>
              </a:buClr>
              <a:buSzPts val="2000"/>
              <a:buFont typeface="PT Sans"/>
              <a:buNone/>
              <a:defRPr sz="2000">
                <a:solidFill>
                  <a:srgbClr val="8A9595"/>
                </a:solidFill>
              </a:defRPr>
            </a:lvl2pPr>
            <a:lvl3pPr indent="-228600" lvl="2" marL="1371600" algn="l">
              <a:lnSpc>
                <a:spcPct val="90000"/>
              </a:lnSpc>
              <a:spcBef>
                <a:spcPts val="500"/>
              </a:spcBef>
              <a:spcAft>
                <a:spcPts val="0"/>
              </a:spcAft>
              <a:buSzPts val="1800"/>
              <a:buNone/>
              <a:defRPr sz="1800">
                <a:solidFill>
                  <a:srgbClr val="8A9595"/>
                </a:solidFill>
              </a:defRPr>
            </a:lvl3pPr>
            <a:lvl4pPr indent="-228600" lvl="3" marL="1828800" algn="l">
              <a:lnSpc>
                <a:spcPct val="90000"/>
              </a:lnSpc>
              <a:spcBef>
                <a:spcPts val="1250"/>
              </a:spcBef>
              <a:spcAft>
                <a:spcPts val="0"/>
              </a:spcAft>
              <a:buClr>
                <a:srgbClr val="8A9595"/>
              </a:buClr>
              <a:buSzPts val="1600"/>
              <a:buNone/>
              <a:defRPr sz="1600">
                <a:solidFill>
                  <a:srgbClr val="8A9595"/>
                </a:solidFill>
              </a:defRPr>
            </a:lvl4pPr>
            <a:lvl5pPr indent="-228600" lvl="4" marL="2286000" algn="l">
              <a:lnSpc>
                <a:spcPct val="90000"/>
              </a:lnSpc>
              <a:spcBef>
                <a:spcPts val="500"/>
              </a:spcBef>
              <a:spcAft>
                <a:spcPts val="0"/>
              </a:spcAft>
              <a:buClr>
                <a:srgbClr val="8A9595"/>
              </a:buClr>
              <a:buSzPts val="1600"/>
              <a:buNone/>
              <a:defRPr sz="1600">
                <a:solidFill>
                  <a:srgbClr val="8A9595"/>
                </a:solidFill>
              </a:defRPr>
            </a:lvl5pPr>
            <a:lvl6pPr indent="-228600" lvl="5" marL="2743200" algn="l">
              <a:lnSpc>
                <a:spcPct val="90000"/>
              </a:lnSpc>
              <a:spcBef>
                <a:spcPts val="500"/>
              </a:spcBef>
              <a:spcAft>
                <a:spcPts val="0"/>
              </a:spcAft>
              <a:buClr>
                <a:srgbClr val="8A9595"/>
              </a:buClr>
              <a:buSzPts val="1600"/>
              <a:buNone/>
              <a:defRPr sz="1600">
                <a:solidFill>
                  <a:srgbClr val="8A9595"/>
                </a:solidFill>
              </a:defRPr>
            </a:lvl6pPr>
            <a:lvl7pPr indent="-228600" lvl="6" marL="3200400" algn="l">
              <a:lnSpc>
                <a:spcPct val="90000"/>
              </a:lnSpc>
              <a:spcBef>
                <a:spcPts val="500"/>
              </a:spcBef>
              <a:spcAft>
                <a:spcPts val="0"/>
              </a:spcAft>
              <a:buClr>
                <a:srgbClr val="8A9595"/>
              </a:buClr>
              <a:buSzPts val="1600"/>
              <a:buNone/>
              <a:defRPr sz="1600">
                <a:solidFill>
                  <a:srgbClr val="8A9595"/>
                </a:solidFill>
              </a:defRPr>
            </a:lvl7pPr>
            <a:lvl8pPr indent="-228600" lvl="7" marL="3657600" algn="l">
              <a:lnSpc>
                <a:spcPct val="90000"/>
              </a:lnSpc>
              <a:spcBef>
                <a:spcPts val="500"/>
              </a:spcBef>
              <a:spcAft>
                <a:spcPts val="0"/>
              </a:spcAft>
              <a:buClr>
                <a:srgbClr val="8A9595"/>
              </a:buClr>
              <a:buSzPts val="1600"/>
              <a:buNone/>
              <a:defRPr sz="1600">
                <a:solidFill>
                  <a:srgbClr val="8A9595"/>
                </a:solidFill>
              </a:defRPr>
            </a:lvl8pPr>
            <a:lvl9pPr indent="-228600" lvl="8" marL="4114800" algn="l">
              <a:lnSpc>
                <a:spcPct val="90000"/>
              </a:lnSpc>
              <a:spcBef>
                <a:spcPts val="500"/>
              </a:spcBef>
              <a:spcAft>
                <a:spcPts val="0"/>
              </a:spcAft>
              <a:buClr>
                <a:srgbClr val="8A9595"/>
              </a:buClr>
              <a:buSzPts val="1600"/>
              <a:buNone/>
              <a:defRPr sz="1600">
                <a:solidFill>
                  <a:srgbClr val="8A9595"/>
                </a:solidFill>
              </a:defRPr>
            </a:lvl9pPr>
          </a:lstStyle>
          <a:p/>
        </p:txBody>
      </p:sp>
      <p:sp>
        <p:nvSpPr>
          <p:cNvPr id="212" name="Google Shape;212;g362803ad9f3_0_285"/>
          <p:cNvSpPr txBox="1"/>
          <p:nvPr/>
        </p:nvSpPr>
        <p:spPr>
          <a:xfrm>
            <a:off x="1278846" y="4549550"/>
            <a:ext cx="458100" cy="4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50"/>
              <a:buFont typeface="Arial"/>
              <a:buNone/>
            </a:pPr>
            <a:r>
              <a:rPr b="0" i="0" lang="no-NO" sz="2250" u="none" cap="none" strike="noStrike">
                <a:solidFill>
                  <a:schemeClr val="accent2"/>
                </a:solidFill>
                <a:latin typeface="PT Sans"/>
                <a:ea typeface="PT Sans"/>
                <a:cs typeface="PT Sans"/>
                <a:sym typeface="PT Sans"/>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blå, en kolonne ">
  <p:cSld name="Bullets blå, en kolonne ">
    <p:spTree>
      <p:nvGrpSpPr>
        <p:cNvPr id="213" name="Shape 213"/>
        <p:cNvGrpSpPr/>
        <p:nvPr/>
      </p:nvGrpSpPr>
      <p:grpSpPr>
        <a:xfrm>
          <a:off x="0" y="0"/>
          <a:ext cx="0" cy="0"/>
          <a:chOff x="0" y="0"/>
          <a:chExt cx="0" cy="0"/>
        </a:xfrm>
      </p:grpSpPr>
      <p:sp>
        <p:nvSpPr>
          <p:cNvPr id="214" name="Google Shape;214;g362803ad9f3_0_290"/>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15" name="Google Shape;215;g362803ad9f3_0_290"/>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216" name="Google Shape;216;g362803ad9f3_0_290"/>
          <p:cNvSpPr txBox="1"/>
          <p:nvPr>
            <p:ph idx="1" type="body"/>
          </p:nvPr>
        </p:nvSpPr>
        <p:spPr>
          <a:xfrm>
            <a:off x="2293143" y="2060165"/>
            <a:ext cx="7555800" cy="4238700"/>
          </a:xfrm>
          <a:prstGeom prst="rect">
            <a:avLst/>
          </a:prstGeom>
          <a:noFill/>
          <a:ln>
            <a:noFill/>
          </a:ln>
        </p:spPr>
        <p:txBody>
          <a:bodyPr anchorCtr="0" anchor="t" bIns="45700" lIns="91425" spcFirstLastPara="1" rIns="91425" wrap="square" tIns="45700">
            <a:noAutofit/>
          </a:bodyPr>
          <a:lstStyle>
            <a:lvl1pPr indent="-372427" lvl="0" marL="457200" algn="l">
              <a:lnSpc>
                <a:spcPct val="101000"/>
              </a:lnSpc>
              <a:spcBef>
                <a:spcPts val="1650"/>
              </a:spcBef>
              <a:spcAft>
                <a:spcPts val="0"/>
              </a:spcAft>
              <a:buClr>
                <a:schemeClr val="dk1"/>
              </a:buClr>
              <a:buSzPts val="2265"/>
              <a:buFont typeface="PT Sans"/>
              <a:buChar char="•"/>
              <a:defRPr sz="2265"/>
            </a:lvl1pPr>
            <a:lvl2pPr indent="-372427" lvl="1" marL="914400" algn="l">
              <a:lnSpc>
                <a:spcPct val="90000"/>
              </a:lnSpc>
              <a:spcBef>
                <a:spcPts val="500"/>
              </a:spcBef>
              <a:spcAft>
                <a:spcPts val="0"/>
              </a:spcAft>
              <a:buClr>
                <a:schemeClr val="dk1"/>
              </a:buClr>
              <a:buSzPts val="2265"/>
              <a:buFont typeface="PT Sans"/>
              <a:buChar char="•"/>
              <a:defRPr sz="2265"/>
            </a:lvl2pPr>
            <a:lvl3pPr indent="-372427" lvl="2" marL="1371600" algn="l">
              <a:lnSpc>
                <a:spcPct val="90000"/>
              </a:lnSpc>
              <a:spcBef>
                <a:spcPts val="500"/>
              </a:spcBef>
              <a:spcAft>
                <a:spcPts val="0"/>
              </a:spcAft>
              <a:buSzPts val="2265"/>
              <a:buChar char="▪"/>
              <a:defRPr sz="2265"/>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tre kolonner">
  <p:cSld name="Bullets, tre kolonner">
    <p:spTree>
      <p:nvGrpSpPr>
        <p:cNvPr id="217" name="Shape 217"/>
        <p:cNvGrpSpPr/>
        <p:nvPr/>
      </p:nvGrpSpPr>
      <p:grpSpPr>
        <a:xfrm>
          <a:off x="0" y="0"/>
          <a:ext cx="0" cy="0"/>
          <a:chOff x="0" y="0"/>
          <a:chExt cx="0" cy="0"/>
        </a:xfrm>
      </p:grpSpPr>
      <p:sp>
        <p:nvSpPr>
          <p:cNvPr id="218" name="Google Shape;218;g362803ad9f3_0_294"/>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19" name="Google Shape;219;g362803ad9f3_0_294"/>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220" name="Google Shape;220;g362803ad9f3_0_294"/>
          <p:cNvSpPr txBox="1"/>
          <p:nvPr>
            <p:ph idx="1" type="body"/>
          </p:nvPr>
        </p:nvSpPr>
        <p:spPr>
          <a:xfrm>
            <a:off x="1859756"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g362803ad9f3_0_294"/>
          <p:cNvSpPr txBox="1"/>
          <p:nvPr>
            <p:ph idx="2" type="body"/>
          </p:nvPr>
        </p:nvSpPr>
        <p:spPr>
          <a:xfrm>
            <a:off x="4936784"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 name="Google Shape;222;g362803ad9f3_0_294"/>
          <p:cNvSpPr txBox="1"/>
          <p:nvPr>
            <p:ph idx="3" type="body"/>
          </p:nvPr>
        </p:nvSpPr>
        <p:spPr>
          <a:xfrm>
            <a:off x="8026037"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video">
  <p:cSld name="En video">
    <p:spTree>
      <p:nvGrpSpPr>
        <p:cNvPr id="223" name="Shape 223"/>
        <p:cNvGrpSpPr/>
        <p:nvPr/>
      </p:nvGrpSpPr>
      <p:grpSpPr>
        <a:xfrm>
          <a:off x="0" y="0"/>
          <a:ext cx="0" cy="0"/>
          <a:chOff x="0" y="0"/>
          <a:chExt cx="0" cy="0"/>
        </a:xfrm>
      </p:grpSpPr>
      <p:sp>
        <p:nvSpPr>
          <p:cNvPr id="224" name="Google Shape;224;g362803ad9f3_0_300"/>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25" name="Google Shape;225;g362803ad9f3_0_300"/>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226" name="Google Shape;226;g362803ad9f3_0_300"/>
          <p:cNvSpPr/>
          <p:nvPr>
            <p:ph idx="2" type="media"/>
          </p:nvPr>
        </p:nvSpPr>
        <p:spPr>
          <a:xfrm>
            <a:off x="1786371" y="1014818"/>
            <a:ext cx="8583900" cy="48285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ldekkende bilde">
  <p:cSld name="Heldekkende bilde">
    <p:spTree>
      <p:nvGrpSpPr>
        <p:cNvPr id="227" name="Shape 227"/>
        <p:cNvGrpSpPr/>
        <p:nvPr/>
      </p:nvGrpSpPr>
      <p:grpSpPr>
        <a:xfrm>
          <a:off x="0" y="0"/>
          <a:ext cx="0" cy="0"/>
          <a:chOff x="0" y="0"/>
          <a:chExt cx="0" cy="0"/>
        </a:xfrm>
      </p:grpSpPr>
      <p:sp>
        <p:nvSpPr>
          <p:cNvPr id="228" name="Google Shape;228;g362803ad9f3_0_304"/>
          <p:cNvSpPr/>
          <p:nvPr>
            <p:ph idx="2" type="pic"/>
          </p:nvPr>
        </p:nvSpPr>
        <p:spPr>
          <a:xfrm>
            <a:off x="0" y="0"/>
            <a:ext cx="12192000" cy="6858000"/>
          </a:xfrm>
          <a:prstGeom prst="rect">
            <a:avLst/>
          </a:prstGeom>
          <a:solidFill>
            <a:srgbClr val="A5A5A5"/>
          </a:solidFill>
          <a:ln>
            <a:noFill/>
          </a:ln>
        </p:spPr>
      </p:sp>
      <p:sp>
        <p:nvSpPr>
          <p:cNvPr id="229" name="Google Shape;229;g362803ad9f3_0_304"/>
          <p:cNvSpPr txBox="1"/>
          <p:nvPr>
            <p:ph idx="1" type="body"/>
          </p:nvPr>
        </p:nvSpPr>
        <p:spPr>
          <a:xfrm>
            <a:off x="11428810" y="6030076"/>
            <a:ext cx="532500" cy="604200"/>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SzPts val="15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 illustrasjon">
  <p:cSld name="Tittel og innhold + illustrasjon">
    <p:spTree>
      <p:nvGrpSpPr>
        <p:cNvPr id="26" name="Shape 26"/>
        <p:cNvGrpSpPr/>
        <p:nvPr/>
      </p:nvGrpSpPr>
      <p:grpSpPr>
        <a:xfrm>
          <a:off x="0" y="0"/>
          <a:ext cx="0" cy="0"/>
          <a:chOff x="0" y="0"/>
          <a:chExt cx="0" cy="0"/>
        </a:xfrm>
      </p:grpSpPr>
      <p:sp>
        <p:nvSpPr>
          <p:cNvPr id="27" name="Google Shape;27;p15"/>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sp>
        <p:nvSpPr>
          <p:cNvPr id="28" name="Google Shape;28;p15"/>
          <p:cNvSpPr txBox="1"/>
          <p:nvPr>
            <p:ph type="title"/>
          </p:nvPr>
        </p:nvSpPr>
        <p:spPr>
          <a:xfrm>
            <a:off x="867228" y="1437935"/>
            <a:ext cx="5003700" cy="1325700"/>
          </a:xfrm>
          <a:prstGeom prst="rect">
            <a:avLst/>
          </a:prstGeom>
          <a:noFill/>
          <a:ln>
            <a:noFill/>
          </a:ln>
        </p:spPr>
        <p:txBody>
          <a:bodyPr anchorCtr="0" anchor="t" bIns="45700" lIns="91425" spcFirstLastPara="1" rIns="91425" wrap="square" tIns="45700">
            <a:noAutofit/>
          </a:bodyPr>
          <a:lstStyle>
            <a:lvl1pPr lvl="0" algn="l">
              <a:lnSpc>
                <a:spcPct val="88000"/>
              </a:lnSpc>
              <a:spcBef>
                <a:spcPts val="0"/>
              </a:spcBef>
              <a:spcAft>
                <a:spcPts val="0"/>
              </a:spcAft>
              <a:buClr>
                <a:schemeClr val="lt2"/>
              </a:buClr>
              <a:buSzPts val="435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5"/>
          <p:cNvSpPr txBox="1"/>
          <p:nvPr>
            <p:ph idx="1" type="body"/>
          </p:nvPr>
        </p:nvSpPr>
        <p:spPr>
          <a:xfrm>
            <a:off x="867229" y="3038792"/>
            <a:ext cx="5003700" cy="3120900"/>
          </a:xfrm>
          <a:prstGeom prst="rect">
            <a:avLst/>
          </a:prstGeom>
          <a:noFill/>
          <a:ln>
            <a:noFill/>
          </a:ln>
        </p:spPr>
        <p:txBody>
          <a:bodyPr anchorCtr="0" anchor="t" bIns="45700" lIns="91425" spcFirstLastPara="1" rIns="91425" wrap="square" tIns="45700">
            <a:noAutofit/>
          </a:bodyPr>
          <a:lstStyle>
            <a:lvl1pPr indent="-323850" lvl="0" marL="457200" algn="l">
              <a:lnSpc>
                <a:spcPct val="101000"/>
              </a:lnSpc>
              <a:spcBef>
                <a:spcPts val="2450"/>
              </a:spcBef>
              <a:spcAft>
                <a:spcPts val="0"/>
              </a:spcAft>
              <a:buClr>
                <a:schemeClr val="lt2"/>
              </a:buClr>
              <a:buSzPts val="1500"/>
              <a:buFont typeface="PT Sans"/>
              <a:buChar char="•"/>
              <a:defRPr>
                <a:solidFill>
                  <a:schemeClr val="lt2"/>
                </a:solidFill>
              </a:defRPr>
            </a:lvl1pPr>
            <a:lvl2pPr indent="-323850" lvl="1" marL="914400" algn="l">
              <a:lnSpc>
                <a:spcPct val="90000"/>
              </a:lnSpc>
              <a:spcBef>
                <a:spcPts val="500"/>
              </a:spcBef>
              <a:spcAft>
                <a:spcPts val="0"/>
              </a:spcAft>
              <a:buClr>
                <a:schemeClr val="lt2"/>
              </a:buClr>
              <a:buSzPts val="1500"/>
              <a:buFont typeface="PT Sans"/>
              <a:buChar char="•"/>
              <a:defRPr>
                <a:solidFill>
                  <a:schemeClr val="lt2"/>
                </a:solidFill>
              </a:defRPr>
            </a:lvl2pPr>
            <a:lvl3pPr indent="-323850" lvl="2" marL="1371600" algn="l">
              <a:lnSpc>
                <a:spcPct val="90000"/>
              </a:lnSpc>
              <a:spcBef>
                <a:spcPts val="500"/>
              </a:spcBef>
              <a:spcAft>
                <a:spcPts val="0"/>
              </a:spcAft>
              <a:buClr>
                <a:schemeClr val="lt2"/>
              </a:buClr>
              <a:buSzPts val="1500"/>
              <a:buChar char="▪"/>
              <a:defRPr>
                <a:solidFill>
                  <a:schemeClr val="lt2"/>
                </a:solidFill>
              </a:defRPr>
            </a:lvl3pPr>
            <a:lvl4pPr indent="-228600" lvl="3" marL="1828800" algn="l">
              <a:lnSpc>
                <a:spcPct val="90000"/>
              </a:lnSpc>
              <a:spcBef>
                <a:spcPts val="1250"/>
              </a:spcBef>
              <a:spcAft>
                <a:spcPts val="0"/>
              </a:spcAft>
              <a:buClr>
                <a:schemeClr val="lt2"/>
              </a:buClr>
              <a:buSzPts val="2000"/>
              <a:buNone/>
              <a:defRPr>
                <a:solidFill>
                  <a:schemeClr val="lt2"/>
                </a:solidFill>
              </a:defRPr>
            </a:lvl4pPr>
            <a:lvl5pPr indent="-228600" lvl="4" marL="2286000" algn="l">
              <a:lnSpc>
                <a:spcPct val="90000"/>
              </a:lnSpc>
              <a:spcBef>
                <a:spcPts val="500"/>
              </a:spcBef>
              <a:spcAft>
                <a:spcPts val="0"/>
              </a:spcAft>
              <a:buClr>
                <a:schemeClr val="lt2"/>
              </a:buClr>
              <a:buSzPts val="1500"/>
              <a:buNone/>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bilde 1">
  <p:cSld name="Tekst + bilde 1">
    <p:spTree>
      <p:nvGrpSpPr>
        <p:cNvPr id="230" name="Shape 230"/>
        <p:cNvGrpSpPr/>
        <p:nvPr/>
      </p:nvGrpSpPr>
      <p:grpSpPr>
        <a:xfrm>
          <a:off x="0" y="0"/>
          <a:ext cx="0" cy="0"/>
          <a:chOff x="0" y="0"/>
          <a:chExt cx="0" cy="0"/>
        </a:xfrm>
      </p:grpSpPr>
      <p:sp>
        <p:nvSpPr>
          <p:cNvPr id="231" name="Google Shape;231;g362803ad9f3_0_307"/>
          <p:cNvSpPr txBox="1"/>
          <p:nvPr>
            <p:ph type="title"/>
          </p:nvPr>
        </p:nvSpPr>
        <p:spPr>
          <a:xfrm>
            <a:off x="482700" y="1123112"/>
            <a:ext cx="31773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pic>
        <p:nvPicPr>
          <p:cNvPr id="232" name="Google Shape;232;g362803ad9f3_0_307"/>
          <p:cNvPicPr preferRelativeResize="0"/>
          <p:nvPr/>
        </p:nvPicPr>
        <p:blipFill rotWithShape="1">
          <a:blip r:embed="rId2">
            <a:alphaModFix/>
          </a:blip>
          <a:srcRect b="10897" l="791" r="1532" t="22297"/>
          <a:stretch/>
        </p:blipFill>
        <p:spPr>
          <a:xfrm>
            <a:off x="4153989" y="1"/>
            <a:ext cx="8038009" cy="6872569"/>
          </a:xfrm>
          <a:prstGeom prst="rect">
            <a:avLst/>
          </a:prstGeom>
          <a:noFill/>
          <a:ln>
            <a:noFill/>
          </a:ln>
        </p:spPr>
      </p:pic>
      <p:sp>
        <p:nvSpPr>
          <p:cNvPr id="233" name="Google Shape;233;g362803ad9f3_0_307"/>
          <p:cNvSpPr txBox="1"/>
          <p:nvPr>
            <p:ph idx="1" type="subTitle"/>
          </p:nvPr>
        </p:nvSpPr>
        <p:spPr>
          <a:xfrm>
            <a:off x="469267" y="3250078"/>
            <a:ext cx="30648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
        <p:nvSpPr>
          <p:cNvPr id="234" name="Google Shape;234;g362803ad9f3_0_307"/>
          <p:cNvSpPr txBox="1"/>
          <p:nvPr/>
        </p:nvSpPr>
        <p:spPr>
          <a:xfrm>
            <a:off x="478608" y="278221"/>
            <a:ext cx="10455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88000"/>
              </a:lnSpc>
              <a:spcBef>
                <a:spcPts val="0"/>
              </a:spcBef>
              <a:spcAft>
                <a:spcPts val="0"/>
              </a:spcAft>
              <a:buClr>
                <a:schemeClr val="dk1"/>
              </a:buClr>
              <a:buSzPts val="1250"/>
              <a:buFont typeface="PT Sans"/>
              <a:buNone/>
            </a:pPr>
            <a:r>
              <a:rPr b="0" i="0" lang="no-NO" sz="1250" u="none" cap="none" strike="noStrike">
                <a:solidFill>
                  <a:schemeClr val="dk1"/>
                </a:solidFill>
                <a:latin typeface="PT Sans"/>
                <a:ea typeface="PT Sans"/>
                <a:cs typeface="PT Sans"/>
                <a:sym typeface="PT Sans"/>
              </a:rPr>
              <a:t>Klikk for å legge til tittel/tema</a:t>
            </a:r>
            <a:endParaRPr b="0" i="0" sz="1250" u="none" cap="none" strike="noStrike">
              <a:solidFill>
                <a:schemeClr val="dk1"/>
              </a:solidFill>
              <a:latin typeface="PT Sans"/>
              <a:ea typeface="PT Sans"/>
              <a:cs typeface="PT Sans"/>
              <a:sym typeface="PT Sans"/>
            </a:endParaRPr>
          </a:p>
        </p:txBody>
      </p:sp>
      <p:pic>
        <p:nvPicPr>
          <p:cNvPr id="235" name="Google Shape;235;g362803ad9f3_0_307"/>
          <p:cNvPicPr preferRelativeResize="0"/>
          <p:nvPr/>
        </p:nvPicPr>
        <p:blipFill rotWithShape="1">
          <a:blip r:embed="rId3">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faktaboks">
  <p:cSld name="Tekst og faktaboks">
    <p:spTree>
      <p:nvGrpSpPr>
        <p:cNvPr id="236" name="Shape 236"/>
        <p:cNvGrpSpPr/>
        <p:nvPr/>
      </p:nvGrpSpPr>
      <p:grpSpPr>
        <a:xfrm>
          <a:off x="0" y="0"/>
          <a:ext cx="0" cy="0"/>
          <a:chOff x="0" y="0"/>
          <a:chExt cx="0" cy="0"/>
        </a:xfrm>
      </p:grpSpPr>
      <p:sp>
        <p:nvSpPr>
          <p:cNvPr id="237" name="Google Shape;237;g362803ad9f3_0_313"/>
          <p:cNvSpPr txBox="1"/>
          <p:nvPr>
            <p:ph type="title"/>
          </p:nvPr>
        </p:nvSpPr>
        <p:spPr>
          <a:xfrm>
            <a:off x="483564" y="722867"/>
            <a:ext cx="6758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238" name="Google Shape;238;g362803ad9f3_0_313"/>
          <p:cNvSpPr/>
          <p:nvPr/>
        </p:nvSpPr>
        <p:spPr>
          <a:xfrm>
            <a:off x="8198400" y="-97533"/>
            <a:ext cx="4124400" cy="7021200"/>
          </a:xfrm>
          <a:prstGeom prst="rect">
            <a:avLst/>
          </a:prstGeom>
          <a:solidFill>
            <a:srgbClr val="0A505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200"/>
              <a:buFont typeface="PT Sans"/>
              <a:buNone/>
            </a:pPr>
            <a:r>
              <a:t/>
            </a:r>
            <a:endParaRPr b="0" i="0" sz="1200" u="none" cap="none" strike="noStrike">
              <a:solidFill>
                <a:schemeClr val="dk1"/>
              </a:solidFill>
              <a:latin typeface="PT Sans"/>
              <a:ea typeface="PT Sans"/>
              <a:cs typeface="PT Sans"/>
              <a:sym typeface="PT Sans"/>
            </a:endParaRPr>
          </a:p>
        </p:txBody>
      </p:sp>
      <p:sp>
        <p:nvSpPr>
          <p:cNvPr id="239" name="Google Shape;239;g362803ad9f3_0_313"/>
          <p:cNvSpPr txBox="1"/>
          <p:nvPr>
            <p:ph idx="1" type="subTitle"/>
          </p:nvPr>
        </p:nvSpPr>
        <p:spPr>
          <a:xfrm>
            <a:off x="8603033" y="879400"/>
            <a:ext cx="3368400" cy="49848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rgbClr val="F3EDEB"/>
              </a:buClr>
              <a:buSzPts val="1867"/>
              <a:buFont typeface="PT Sans"/>
              <a:buNone/>
              <a:defRPr sz="1867">
                <a:solidFill>
                  <a:srgbClr val="F3EDEB"/>
                </a:solidFill>
              </a:defRPr>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
        <p:nvSpPr>
          <p:cNvPr id="240" name="Google Shape;240;g362803ad9f3_0_313"/>
          <p:cNvSpPr txBox="1"/>
          <p:nvPr>
            <p:ph idx="2" type="subTitle"/>
          </p:nvPr>
        </p:nvSpPr>
        <p:spPr>
          <a:xfrm>
            <a:off x="469267" y="2240233"/>
            <a:ext cx="6758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faktaboks 1">
  <p:cSld name="Tekst og faktaboks 1">
    <p:spTree>
      <p:nvGrpSpPr>
        <p:cNvPr id="241" name="Shape 241"/>
        <p:cNvGrpSpPr/>
        <p:nvPr/>
      </p:nvGrpSpPr>
      <p:grpSpPr>
        <a:xfrm>
          <a:off x="0" y="0"/>
          <a:ext cx="0" cy="0"/>
          <a:chOff x="0" y="0"/>
          <a:chExt cx="0" cy="0"/>
        </a:xfrm>
      </p:grpSpPr>
      <p:sp>
        <p:nvSpPr>
          <p:cNvPr id="242" name="Google Shape;242;g362803ad9f3_0_318"/>
          <p:cNvSpPr txBox="1"/>
          <p:nvPr>
            <p:ph type="title"/>
          </p:nvPr>
        </p:nvSpPr>
        <p:spPr>
          <a:xfrm>
            <a:off x="483564" y="722867"/>
            <a:ext cx="6758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243" name="Google Shape;243;g362803ad9f3_0_318"/>
          <p:cNvSpPr txBox="1"/>
          <p:nvPr>
            <p:ph idx="1" type="subTitle"/>
          </p:nvPr>
        </p:nvSpPr>
        <p:spPr>
          <a:xfrm>
            <a:off x="469267" y="2240233"/>
            <a:ext cx="6758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ilder" type="twoColTx">
  <p:cSld name="TITLE_AND_TWO_COLUMNS">
    <p:spTree>
      <p:nvGrpSpPr>
        <p:cNvPr id="244" name="Shape 244"/>
        <p:cNvGrpSpPr/>
        <p:nvPr/>
      </p:nvGrpSpPr>
      <p:grpSpPr>
        <a:xfrm>
          <a:off x="0" y="0"/>
          <a:ext cx="0" cy="0"/>
          <a:chOff x="0" y="0"/>
          <a:chExt cx="0" cy="0"/>
        </a:xfrm>
      </p:grpSpPr>
      <p:pic>
        <p:nvPicPr>
          <p:cNvPr id="245" name="Google Shape;245;g362803ad9f3_0_321"/>
          <p:cNvPicPr preferRelativeResize="0"/>
          <p:nvPr/>
        </p:nvPicPr>
        <p:blipFill rotWithShape="1">
          <a:blip r:embed="rId2">
            <a:alphaModFix/>
          </a:blip>
          <a:srcRect b="0" l="0" r="55056" t="0"/>
          <a:stretch/>
        </p:blipFill>
        <p:spPr>
          <a:xfrm>
            <a:off x="8198400" y="106634"/>
            <a:ext cx="3906031" cy="6659302"/>
          </a:xfrm>
          <a:prstGeom prst="rect">
            <a:avLst/>
          </a:prstGeom>
          <a:noFill/>
          <a:ln>
            <a:noFill/>
          </a:ln>
        </p:spPr>
      </p:pic>
      <p:pic>
        <p:nvPicPr>
          <p:cNvPr id="246" name="Google Shape;246;g362803ad9f3_0_321"/>
          <p:cNvPicPr preferRelativeResize="0"/>
          <p:nvPr/>
        </p:nvPicPr>
        <p:blipFill rotWithShape="1">
          <a:blip r:embed="rId2">
            <a:alphaModFix/>
          </a:blip>
          <a:srcRect b="0" l="13007" r="13000" t="0"/>
          <a:stretch/>
        </p:blipFill>
        <p:spPr>
          <a:xfrm>
            <a:off x="87571" y="113702"/>
            <a:ext cx="7965200" cy="6645166"/>
          </a:xfrm>
          <a:prstGeom prst="rect">
            <a:avLst/>
          </a:prstGeom>
          <a:noFill/>
          <a:ln>
            <a:noFill/>
          </a:ln>
        </p:spPr>
      </p:pic>
      <p:pic>
        <p:nvPicPr>
          <p:cNvPr descr="Et bilde som inneholder natur, flygende, utendørs, fugl&#10;&#10;Automatisk generert beskrivelse" id="247" name="Google Shape;247;g362803ad9f3_0_321"/>
          <p:cNvPicPr preferRelativeResize="0"/>
          <p:nvPr/>
        </p:nvPicPr>
        <p:blipFill rotWithShape="1">
          <a:blip r:embed="rId3">
            <a:alphaModFix/>
          </a:blip>
          <a:srcRect b="18276" l="0" r="0" t="12857"/>
          <a:stretch/>
        </p:blipFill>
        <p:spPr>
          <a:xfrm>
            <a:off x="87570" y="99133"/>
            <a:ext cx="7965195" cy="6645163"/>
          </a:xfrm>
          <a:prstGeom prst="rect">
            <a:avLst/>
          </a:prstGeom>
          <a:noFill/>
          <a:ln>
            <a:noFill/>
          </a:ln>
        </p:spPr>
      </p:pic>
      <p:pic>
        <p:nvPicPr>
          <p:cNvPr descr="Et bilde som inneholder natur, flygende, utendørs, fugl&#10;&#10;Automatisk generert beskrivelse" id="248" name="Google Shape;248;g362803ad9f3_0_321"/>
          <p:cNvPicPr preferRelativeResize="0"/>
          <p:nvPr/>
        </p:nvPicPr>
        <p:blipFill rotWithShape="1">
          <a:blip r:embed="rId4">
            <a:alphaModFix/>
          </a:blip>
          <a:srcRect b="1876" l="30210" r="0" t="322"/>
          <a:stretch/>
        </p:blipFill>
        <p:spPr>
          <a:xfrm>
            <a:off x="8196224" y="113702"/>
            <a:ext cx="3906031" cy="663059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
  <p:cSld name="Avslutning">
    <p:spTree>
      <p:nvGrpSpPr>
        <p:cNvPr id="249" name="Shape 249"/>
        <p:cNvGrpSpPr/>
        <p:nvPr/>
      </p:nvGrpSpPr>
      <p:grpSpPr>
        <a:xfrm>
          <a:off x="0" y="0"/>
          <a:ext cx="0" cy="0"/>
          <a:chOff x="0" y="0"/>
          <a:chExt cx="0" cy="0"/>
        </a:xfrm>
      </p:grpSpPr>
      <p:sp>
        <p:nvSpPr>
          <p:cNvPr id="250" name="Google Shape;250;g362803ad9f3_0_326"/>
          <p:cNvSpPr txBox="1"/>
          <p:nvPr>
            <p:ph type="title"/>
          </p:nvPr>
        </p:nvSpPr>
        <p:spPr>
          <a:xfrm>
            <a:off x="867228" y="2525352"/>
            <a:ext cx="10455600" cy="1325700"/>
          </a:xfrm>
          <a:prstGeom prst="rect">
            <a:avLst/>
          </a:prstGeom>
          <a:noFill/>
          <a:ln>
            <a:noFill/>
          </a:ln>
        </p:spPr>
        <p:txBody>
          <a:bodyPr anchorCtr="0" anchor="b" bIns="45700" lIns="91425" spcFirstLastPara="1" rIns="91425" wrap="square" tIns="45700">
            <a:noAutofit/>
          </a:bodyPr>
          <a:lstStyle>
            <a:lvl1pPr lvl="0" algn="ctr">
              <a:lnSpc>
                <a:spcPct val="88000"/>
              </a:lnSpc>
              <a:spcBef>
                <a:spcPts val="0"/>
              </a:spcBef>
              <a:spcAft>
                <a:spcPts val="0"/>
              </a:spcAft>
              <a:buClr>
                <a:schemeClr val="accent2"/>
              </a:buClr>
              <a:buSzPts val="6958"/>
              <a:buFont typeface="Arial"/>
              <a:buNone/>
              <a:defRPr sz="6958">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51" name="Google Shape;251;g362803ad9f3_0_326"/>
          <p:cNvGrpSpPr/>
          <p:nvPr/>
        </p:nvGrpSpPr>
        <p:grpSpPr>
          <a:xfrm>
            <a:off x="5841046" y="5235360"/>
            <a:ext cx="509575" cy="256749"/>
            <a:chOff x="11790759" y="10525607"/>
            <a:chExt cx="802481" cy="404329"/>
          </a:xfrm>
        </p:grpSpPr>
        <p:pic>
          <p:nvPicPr>
            <p:cNvPr id="252" name="Google Shape;252;g362803ad9f3_0_326"/>
            <p:cNvPicPr preferRelativeResize="0"/>
            <p:nvPr/>
          </p:nvPicPr>
          <p:blipFill rotWithShape="1">
            <a:blip r:embed="rId2">
              <a:alphaModFix/>
            </a:blip>
            <a:srcRect b="0" l="0" r="0" t="0"/>
            <a:stretch/>
          </p:blipFill>
          <p:spPr>
            <a:xfrm>
              <a:off x="11790759" y="10525607"/>
              <a:ext cx="401240" cy="404329"/>
            </a:xfrm>
            <a:prstGeom prst="rect">
              <a:avLst/>
            </a:prstGeom>
            <a:noFill/>
            <a:ln>
              <a:noFill/>
            </a:ln>
          </p:spPr>
        </p:pic>
        <p:pic>
          <p:nvPicPr>
            <p:cNvPr id="253" name="Google Shape;253;g362803ad9f3_0_326"/>
            <p:cNvPicPr preferRelativeResize="0"/>
            <p:nvPr/>
          </p:nvPicPr>
          <p:blipFill rotWithShape="1">
            <a:blip r:embed="rId2">
              <a:alphaModFix/>
            </a:blip>
            <a:srcRect b="0" l="0" r="0" t="0"/>
            <a:stretch/>
          </p:blipFill>
          <p:spPr>
            <a:xfrm>
              <a:off x="12192000" y="10525607"/>
              <a:ext cx="401240" cy="404329"/>
            </a:xfrm>
            <a:prstGeom prst="rect">
              <a:avLst/>
            </a:prstGeom>
            <a:noFill/>
            <a:ln>
              <a:noFill/>
            </a:ln>
          </p:spPr>
        </p:pic>
      </p:grpSp>
      <p:sp>
        <p:nvSpPr>
          <p:cNvPr id="254" name="Google Shape;254;g362803ad9f3_0_326"/>
          <p:cNvSpPr txBox="1"/>
          <p:nvPr>
            <p:ph idx="1" type="body"/>
          </p:nvPr>
        </p:nvSpPr>
        <p:spPr>
          <a:xfrm>
            <a:off x="1454150" y="5621055"/>
            <a:ext cx="9232800" cy="660300"/>
          </a:xfrm>
          <a:prstGeom prst="rect">
            <a:avLst/>
          </a:prstGeom>
          <a:noFill/>
          <a:ln>
            <a:noFill/>
          </a:ln>
        </p:spPr>
        <p:txBody>
          <a:bodyPr anchorCtr="0" anchor="t" bIns="45700" lIns="91425" spcFirstLastPara="1" rIns="91425" wrap="square" tIns="45700">
            <a:noAutofit/>
          </a:bodyPr>
          <a:lstStyle>
            <a:lvl1pPr indent="-228600" lvl="0" marL="457200" algn="ctr">
              <a:lnSpc>
                <a:spcPct val="106000"/>
              </a:lnSpc>
              <a:spcBef>
                <a:spcPts val="0"/>
              </a:spcBef>
              <a:spcAft>
                <a:spcPts val="0"/>
              </a:spcAft>
              <a:buClr>
                <a:schemeClr val="dk1"/>
              </a:buClr>
              <a:buSzPts val="1500"/>
              <a:buFont typeface="Arial"/>
              <a:buNone/>
              <a:defRPr>
                <a:solidFill>
                  <a:schemeClr val="dk1"/>
                </a:solidFill>
                <a:latin typeface="PT Sans"/>
                <a:ea typeface="PT Sans"/>
                <a:cs typeface="PT Sans"/>
                <a:sym typeface="PT Sans"/>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showMasterSp="0">
  <p:cSld name="Tittellysbilde">
    <p:bg>
      <p:bgPr>
        <a:solidFill>
          <a:schemeClr val="dk2"/>
        </a:solidFill>
      </p:bgPr>
    </p:bg>
    <p:spTree>
      <p:nvGrpSpPr>
        <p:cNvPr id="30" name="Shape 30"/>
        <p:cNvGrpSpPr/>
        <p:nvPr/>
      </p:nvGrpSpPr>
      <p:grpSpPr>
        <a:xfrm>
          <a:off x="0" y="0"/>
          <a:ext cx="0" cy="0"/>
          <a:chOff x="0" y="0"/>
          <a:chExt cx="0" cy="0"/>
        </a:xfrm>
      </p:grpSpPr>
      <p:sp>
        <p:nvSpPr>
          <p:cNvPr id="31" name="Google Shape;31;p16"/>
          <p:cNvSpPr txBox="1"/>
          <p:nvPr>
            <p:ph type="ctrTitle"/>
          </p:nvPr>
        </p:nvSpPr>
        <p:spPr>
          <a:xfrm>
            <a:off x="857250" y="1652134"/>
            <a:ext cx="10477500" cy="2387700"/>
          </a:xfrm>
          <a:prstGeom prst="rect">
            <a:avLst/>
          </a:prstGeom>
          <a:noFill/>
          <a:ln>
            <a:noFill/>
          </a:ln>
        </p:spPr>
        <p:txBody>
          <a:bodyPr anchorCtr="0" anchor="b" bIns="45700" lIns="91425" spcFirstLastPara="1" rIns="91425" wrap="square" tIns="45700">
            <a:normAutofit/>
          </a:bodyPr>
          <a:lstStyle>
            <a:lvl1pPr lvl="0" algn="ctr">
              <a:lnSpc>
                <a:spcPct val="88000"/>
              </a:lnSpc>
              <a:spcBef>
                <a:spcPts val="0"/>
              </a:spcBef>
              <a:spcAft>
                <a:spcPts val="0"/>
              </a:spcAft>
              <a:buClr>
                <a:schemeClr val="lt1"/>
              </a:buClr>
              <a:buSzPts val="6384"/>
              <a:buFont typeface="Arial"/>
              <a:buNone/>
              <a:defRPr sz="6384">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2" name="Google Shape;32;p16"/>
          <p:cNvPicPr preferRelativeResize="0"/>
          <p:nvPr/>
        </p:nvPicPr>
        <p:blipFill rotWithShape="1">
          <a:blip r:embed="rId2">
            <a:alphaModFix/>
          </a:blip>
          <a:srcRect b="0" l="0" r="0" t="0"/>
          <a:stretch/>
        </p:blipFill>
        <p:spPr>
          <a:xfrm>
            <a:off x="11428810" y="6030076"/>
            <a:ext cx="532637" cy="604088"/>
          </a:xfrm>
          <a:prstGeom prst="rect">
            <a:avLst/>
          </a:prstGeom>
          <a:noFill/>
          <a:ln>
            <a:noFill/>
          </a:ln>
        </p:spPr>
      </p:pic>
      <p:pic>
        <p:nvPicPr>
          <p:cNvPr id="33" name="Google Shape;33;p16"/>
          <p:cNvPicPr preferRelativeResize="0"/>
          <p:nvPr/>
        </p:nvPicPr>
        <p:blipFill rotWithShape="1">
          <a:blip r:embed="rId3">
            <a:alphaModFix/>
          </a:blip>
          <a:srcRect b="0" l="0" r="0" t="0"/>
          <a:stretch/>
        </p:blipFill>
        <p:spPr>
          <a:xfrm rot="-5400000">
            <a:off x="5679949" y="5073774"/>
            <a:ext cx="831457" cy="42798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p:cSld name="AUTOLAYOUT">
    <p:bg>
      <p:bgPr>
        <a:solidFill>
          <a:srgbClr val="FFFFFF"/>
        </a:solidFill>
      </p:bgPr>
    </p:bg>
    <p:spTree>
      <p:nvGrpSpPr>
        <p:cNvPr id="34" name="Shape 34"/>
        <p:cNvGrpSpPr/>
        <p:nvPr/>
      </p:nvGrpSpPr>
      <p:grpSpPr>
        <a:xfrm>
          <a:off x="0" y="0"/>
          <a:ext cx="0" cy="0"/>
          <a:chOff x="0" y="0"/>
          <a:chExt cx="0" cy="0"/>
        </a:xfrm>
      </p:grpSpPr>
      <p:sp>
        <p:nvSpPr>
          <p:cNvPr id="35" name="Google Shape;35;g16f4699036e_0_91"/>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g16f4699036e_0_91"/>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37" name="Google Shape;37;g16f4699036e_0_91"/>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3">
  <p:cSld name="AUTOLAYOUT_3">
    <p:bg>
      <p:bgPr>
        <a:solidFill>
          <a:srgbClr val="FFFFFF"/>
        </a:solidFill>
      </p:bgPr>
    </p:bg>
    <p:spTree>
      <p:nvGrpSpPr>
        <p:cNvPr id="38" name="Shape 38"/>
        <p:cNvGrpSpPr/>
        <p:nvPr/>
      </p:nvGrpSpPr>
      <p:grpSpPr>
        <a:xfrm>
          <a:off x="0" y="0"/>
          <a:ext cx="0" cy="0"/>
          <a:chOff x="0" y="0"/>
          <a:chExt cx="0" cy="0"/>
        </a:xfrm>
      </p:grpSpPr>
      <p:sp>
        <p:nvSpPr>
          <p:cNvPr id="39" name="Google Shape;39;g16f4699036e_0_164"/>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g16f4699036e_0_164"/>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41" name="Google Shape;41;g16f4699036e_0_164"/>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1">
  <p:cSld name="AUTOLAYOUT_1">
    <p:bg>
      <p:bgPr>
        <a:solidFill>
          <a:srgbClr val="FFFFFF"/>
        </a:solidFill>
      </p:bgPr>
    </p:bg>
    <p:spTree>
      <p:nvGrpSpPr>
        <p:cNvPr id="42" name="Shape 42"/>
        <p:cNvGrpSpPr/>
        <p:nvPr/>
      </p:nvGrpSpPr>
      <p:grpSpPr>
        <a:xfrm>
          <a:off x="0" y="0"/>
          <a:ext cx="0" cy="0"/>
          <a:chOff x="0" y="0"/>
          <a:chExt cx="0" cy="0"/>
        </a:xfrm>
      </p:grpSpPr>
      <p:sp>
        <p:nvSpPr>
          <p:cNvPr id="43" name="Google Shape;43;g16f4699036e_0_130"/>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g16f4699036e_0_130"/>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45" name="Google Shape;45;g16f4699036e_0_130"/>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theme" Target="../theme/theme3.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6.xml"/><Relationship Id="rId22" Type="http://schemas.openxmlformats.org/officeDocument/2006/relationships/slideLayout" Target="../slideLayouts/slideLayout48.xml"/><Relationship Id="rId21" Type="http://schemas.openxmlformats.org/officeDocument/2006/relationships/slideLayout" Target="../slideLayouts/slideLayout47.xml"/><Relationship Id="rId24" Type="http://schemas.openxmlformats.org/officeDocument/2006/relationships/slideLayout" Target="../slideLayouts/slideLayout50.xml"/><Relationship Id="rId23" Type="http://schemas.openxmlformats.org/officeDocument/2006/relationships/slideLayout" Target="../slideLayouts/slideLayout49.xml"/><Relationship Id="rId1" Type="http://schemas.openxmlformats.org/officeDocument/2006/relationships/image" Target="../media/image1.png"/><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26" Type="http://schemas.openxmlformats.org/officeDocument/2006/relationships/slideLayout" Target="../slideLayouts/slideLayout52.xml"/><Relationship Id="rId25" Type="http://schemas.openxmlformats.org/officeDocument/2006/relationships/slideLayout" Target="../slideLayouts/slideLayout51.xml"/><Relationship Id="rId28" Type="http://schemas.openxmlformats.org/officeDocument/2006/relationships/slideLayout" Target="../slideLayouts/slideLayout54.xml"/><Relationship Id="rId27" Type="http://schemas.openxmlformats.org/officeDocument/2006/relationships/slideLayout" Target="../slideLayouts/slideLayout53.xml"/><Relationship Id="rId5" Type="http://schemas.openxmlformats.org/officeDocument/2006/relationships/slideLayout" Target="../slideLayouts/slideLayout31.xml"/><Relationship Id="rId6" Type="http://schemas.openxmlformats.org/officeDocument/2006/relationships/slideLayout" Target="../slideLayouts/slideLayout32.xml"/><Relationship Id="rId29" Type="http://schemas.openxmlformats.org/officeDocument/2006/relationships/theme" Target="../theme/theme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19" Type="http://schemas.openxmlformats.org/officeDocument/2006/relationships/slideLayout" Target="../slideLayouts/slideLayout45.xml"/><Relationship Id="rId1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867228" y="1437935"/>
            <a:ext cx="10455600" cy="1325700"/>
          </a:xfrm>
          <a:prstGeom prst="rect">
            <a:avLst/>
          </a:prstGeom>
          <a:noFill/>
          <a:ln>
            <a:noFill/>
          </a:ln>
        </p:spPr>
        <p:txBody>
          <a:bodyPr anchorCtr="0" anchor="t" bIns="45700" lIns="91425" spcFirstLastPara="1" rIns="91425" wrap="square" tIns="45700">
            <a:noAutofit/>
          </a:bodyPr>
          <a:lstStyle>
            <a:lvl1pPr lvl="0" marR="0" rtl="0" algn="l">
              <a:lnSpc>
                <a:spcPct val="88000"/>
              </a:lnSpc>
              <a:spcBef>
                <a:spcPts val="0"/>
              </a:spcBef>
              <a:spcAft>
                <a:spcPts val="0"/>
              </a:spcAft>
              <a:buClr>
                <a:schemeClr val="dk1"/>
              </a:buClr>
              <a:buSzPts val="4350"/>
              <a:buFont typeface="Arial"/>
              <a:buNone/>
              <a:defRPr b="0" i="0" sz="43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2"/>
          <p:cNvSpPr txBox="1"/>
          <p:nvPr>
            <p:ph idx="1" type="body"/>
          </p:nvPr>
        </p:nvSpPr>
        <p:spPr>
          <a:xfrm>
            <a:off x="867229" y="3038792"/>
            <a:ext cx="10455600" cy="3120900"/>
          </a:xfrm>
          <a:prstGeom prst="rect">
            <a:avLst/>
          </a:prstGeom>
          <a:noFill/>
          <a:ln>
            <a:noFill/>
          </a:ln>
        </p:spPr>
        <p:txBody>
          <a:bodyPr anchorCtr="0" anchor="t" bIns="45700" lIns="91425" spcFirstLastPara="1" rIns="91425" wrap="square" tIns="45700">
            <a:noAutofit/>
          </a:bodyPr>
          <a:lstStyle>
            <a:lvl1pPr indent="-323850" lvl="0" marL="457200" marR="0" rtl="0" algn="l">
              <a:lnSpc>
                <a:spcPct val="101000"/>
              </a:lnSpc>
              <a:spcBef>
                <a:spcPts val="245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1pPr>
            <a:lvl2pPr indent="-323850" lvl="1" marL="914400"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indent="-323850" lvl="2" marL="1371600"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indent="-228600" lvl="3" marL="1828800"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8" name="Google Shape;8;p12"/>
          <p:cNvSpPr txBox="1"/>
          <p:nvPr>
            <p:ph idx="10" type="dt"/>
          </p:nvPr>
        </p:nvSpPr>
        <p:spPr>
          <a:xfrm>
            <a:off x="1525191" y="6499227"/>
            <a:ext cx="742800" cy="24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2pPr>
            <a:lvl3pPr lvl="2"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3pPr>
            <a:lvl4pPr lvl="3"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4pPr>
            <a:lvl5pPr lvl="4"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5pPr>
            <a:lvl6pPr lvl="5"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6pPr>
            <a:lvl7pPr lvl="6"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7pPr>
            <a:lvl8pPr lvl="7"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8pPr>
            <a:lvl9pPr lvl="8"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9pPr>
          </a:lstStyle>
          <a:p/>
        </p:txBody>
      </p:sp>
      <p:sp>
        <p:nvSpPr>
          <p:cNvPr id="9" name="Google Shape;9;p12"/>
          <p:cNvSpPr txBox="1"/>
          <p:nvPr>
            <p:ph idx="11" type="ftr"/>
          </p:nvPr>
        </p:nvSpPr>
        <p:spPr>
          <a:xfrm>
            <a:off x="2505075" y="6499227"/>
            <a:ext cx="4114800" cy="24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2pPr>
            <a:lvl3pPr lvl="2"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3pPr>
            <a:lvl4pPr lvl="3"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4pPr>
            <a:lvl5pPr lvl="4"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5pPr>
            <a:lvl6pPr lvl="5"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6pPr>
            <a:lvl7pPr lvl="6"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7pPr>
            <a:lvl8pPr lvl="7"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8pPr>
            <a:lvl9pPr lvl="8"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9pPr>
          </a:lstStyle>
          <a:p/>
        </p:txBody>
      </p:sp>
      <p:sp>
        <p:nvSpPr>
          <p:cNvPr id="10" name="Google Shape;10;p12"/>
          <p:cNvSpPr txBox="1"/>
          <p:nvPr>
            <p:ph idx="12" type="sldNum"/>
          </p:nvPr>
        </p:nvSpPr>
        <p:spPr>
          <a:xfrm>
            <a:off x="857250" y="6499227"/>
            <a:ext cx="543300" cy="2445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9pPr>
          </a:lstStyle>
          <a:p>
            <a:pPr indent="0" lvl="0" marL="0" rtl="0" algn="l">
              <a:spcBef>
                <a:spcPts val="0"/>
              </a:spcBef>
              <a:spcAft>
                <a:spcPts val="0"/>
              </a:spcAft>
              <a:buNone/>
            </a:pPr>
            <a:fld id="{00000000-1234-1234-1234-123412341234}" type="slidenum">
              <a:rPr lang="no-NO"/>
              <a:t>‹#›</a:t>
            </a:fld>
            <a:endParaRPr/>
          </a:p>
        </p:txBody>
      </p:sp>
      <p:pic>
        <p:nvPicPr>
          <p:cNvPr id="11" name="Google Shape;11;p12"/>
          <p:cNvPicPr preferRelativeResize="0"/>
          <p:nvPr/>
        </p:nvPicPr>
        <p:blipFill rotWithShape="1">
          <a:blip r:embed="rId1">
            <a:alphaModFix/>
          </a:blip>
          <a:srcRect b="0" l="0" r="0" t="0"/>
          <a:stretch/>
        </p:blipFill>
        <p:spPr>
          <a:xfrm>
            <a:off x="11428810" y="6030076"/>
            <a:ext cx="532637" cy="60408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540">
          <p15:clr>
            <a:srgbClr val="F26B43"/>
          </p15:clr>
        </p15:guide>
        <p15:guide id="3" pos="713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0" name="Shape 130"/>
        <p:cNvGrpSpPr/>
        <p:nvPr/>
      </p:nvGrpSpPr>
      <p:grpSpPr>
        <a:xfrm>
          <a:off x="0" y="0"/>
          <a:ext cx="0" cy="0"/>
          <a:chOff x="0" y="0"/>
          <a:chExt cx="0" cy="0"/>
        </a:xfrm>
      </p:grpSpPr>
      <p:sp>
        <p:nvSpPr>
          <p:cNvPr id="131" name="Google Shape;131;g362803ad9f3_0_207"/>
          <p:cNvSpPr txBox="1"/>
          <p:nvPr>
            <p:ph type="title"/>
          </p:nvPr>
        </p:nvSpPr>
        <p:spPr>
          <a:xfrm>
            <a:off x="867228" y="1437935"/>
            <a:ext cx="10455600" cy="1325700"/>
          </a:xfrm>
          <a:prstGeom prst="rect">
            <a:avLst/>
          </a:prstGeom>
          <a:noFill/>
          <a:ln>
            <a:noFill/>
          </a:ln>
        </p:spPr>
        <p:txBody>
          <a:bodyPr anchorCtr="0" anchor="t" bIns="45700" lIns="91425" spcFirstLastPara="1" rIns="91425" wrap="square" tIns="45700">
            <a:noAutofit/>
          </a:bodyPr>
          <a:lstStyle>
            <a:lvl1pPr lvl="0" marR="0" rtl="0" algn="l">
              <a:lnSpc>
                <a:spcPct val="88000"/>
              </a:lnSpc>
              <a:spcBef>
                <a:spcPts val="0"/>
              </a:spcBef>
              <a:spcAft>
                <a:spcPts val="0"/>
              </a:spcAft>
              <a:buClr>
                <a:schemeClr val="dk1"/>
              </a:buClr>
              <a:buSzPts val="4350"/>
              <a:buFont typeface="Arial"/>
              <a:buNone/>
              <a:defRPr b="0" i="0" sz="43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2" name="Google Shape;132;g362803ad9f3_0_207"/>
          <p:cNvSpPr txBox="1"/>
          <p:nvPr>
            <p:ph idx="1" type="body"/>
          </p:nvPr>
        </p:nvSpPr>
        <p:spPr>
          <a:xfrm>
            <a:off x="867229" y="3038792"/>
            <a:ext cx="10455600" cy="3120900"/>
          </a:xfrm>
          <a:prstGeom prst="rect">
            <a:avLst/>
          </a:prstGeom>
          <a:noFill/>
          <a:ln>
            <a:noFill/>
          </a:ln>
        </p:spPr>
        <p:txBody>
          <a:bodyPr anchorCtr="0" anchor="t" bIns="45700" lIns="91425" spcFirstLastPara="1" rIns="91425" wrap="square" tIns="45700">
            <a:noAutofit/>
          </a:bodyPr>
          <a:lstStyle>
            <a:lvl1pPr indent="-323850" lvl="0" marL="457200" marR="0" rtl="0" algn="l">
              <a:lnSpc>
                <a:spcPct val="101000"/>
              </a:lnSpc>
              <a:spcBef>
                <a:spcPts val="245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1pPr>
            <a:lvl2pPr indent="-323850" lvl="1" marL="914400"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indent="-323850" lvl="2" marL="1371600"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indent="-228600" lvl="3" marL="1828800"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133" name="Google Shape;133;g362803ad9f3_0_207"/>
          <p:cNvSpPr txBox="1"/>
          <p:nvPr>
            <p:ph idx="10" type="dt"/>
          </p:nvPr>
        </p:nvSpPr>
        <p:spPr>
          <a:xfrm>
            <a:off x="1525191" y="6499227"/>
            <a:ext cx="742800" cy="24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2pPr>
            <a:lvl3pPr lvl="2"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3pPr>
            <a:lvl4pPr lvl="3"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4pPr>
            <a:lvl5pPr lvl="4"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5pPr>
            <a:lvl6pPr lvl="5"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6pPr>
            <a:lvl7pPr lvl="6"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7pPr>
            <a:lvl8pPr lvl="7"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8pPr>
            <a:lvl9pPr lvl="8"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9pPr>
          </a:lstStyle>
          <a:p/>
        </p:txBody>
      </p:sp>
      <p:sp>
        <p:nvSpPr>
          <p:cNvPr id="134" name="Google Shape;134;g362803ad9f3_0_207"/>
          <p:cNvSpPr txBox="1"/>
          <p:nvPr>
            <p:ph idx="11" type="ftr"/>
          </p:nvPr>
        </p:nvSpPr>
        <p:spPr>
          <a:xfrm>
            <a:off x="2505075" y="6499227"/>
            <a:ext cx="4114800" cy="24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2pPr>
            <a:lvl3pPr lvl="2"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3pPr>
            <a:lvl4pPr lvl="3"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4pPr>
            <a:lvl5pPr lvl="4"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5pPr>
            <a:lvl6pPr lvl="5"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6pPr>
            <a:lvl7pPr lvl="6"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7pPr>
            <a:lvl8pPr lvl="7"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8pPr>
            <a:lvl9pPr lvl="8"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9pPr>
          </a:lstStyle>
          <a:p/>
        </p:txBody>
      </p:sp>
      <p:sp>
        <p:nvSpPr>
          <p:cNvPr id="135" name="Google Shape;135;g362803ad9f3_0_207"/>
          <p:cNvSpPr txBox="1"/>
          <p:nvPr>
            <p:ph idx="12" type="sldNum"/>
          </p:nvPr>
        </p:nvSpPr>
        <p:spPr>
          <a:xfrm>
            <a:off x="857250" y="6499227"/>
            <a:ext cx="543300" cy="2445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9pPr>
          </a:lstStyle>
          <a:p>
            <a:pPr indent="0" lvl="0" marL="0" rtl="0" algn="l">
              <a:spcBef>
                <a:spcPts val="0"/>
              </a:spcBef>
              <a:spcAft>
                <a:spcPts val="0"/>
              </a:spcAft>
              <a:buNone/>
            </a:pPr>
            <a:fld id="{00000000-1234-1234-1234-123412341234}" type="slidenum">
              <a:rPr lang="no-NO"/>
              <a:t>‹#›</a:t>
            </a:fld>
            <a:endParaRPr/>
          </a:p>
        </p:txBody>
      </p:sp>
      <p:pic>
        <p:nvPicPr>
          <p:cNvPr id="136" name="Google Shape;136;g362803ad9f3_0_207"/>
          <p:cNvPicPr preferRelativeResize="0"/>
          <p:nvPr/>
        </p:nvPicPr>
        <p:blipFill rotWithShape="1">
          <a:blip r:embed="rId1">
            <a:alphaModFix/>
          </a:blip>
          <a:srcRect b="0" l="0" r="0" t="0"/>
          <a:stretch/>
        </p:blipFill>
        <p:spPr>
          <a:xfrm>
            <a:off x="11428810" y="6030076"/>
            <a:ext cx="532637" cy="60408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540">
          <p15:clr>
            <a:srgbClr val="F26B43"/>
          </p15:clr>
        </p15:guide>
        <p15:guide id="3" pos="713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35.jp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7.gi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jp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8.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 Id="rId3" Type="http://schemas.openxmlformats.org/officeDocument/2006/relationships/hyperlink" Target="https://miljoskole.loop.no/ressurser/glassogmetallfilm/" TargetMode="Externa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24.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258" name="Shape 258"/>
        <p:cNvGrpSpPr/>
        <p:nvPr/>
      </p:nvGrpSpPr>
      <p:grpSpPr>
        <a:xfrm>
          <a:off x="0" y="0"/>
          <a:ext cx="0" cy="0"/>
          <a:chOff x="0" y="0"/>
          <a:chExt cx="0" cy="0"/>
        </a:xfrm>
      </p:grpSpPr>
      <p:sp>
        <p:nvSpPr>
          <p:cNvPr id="259" name="Google Shape;259;g37a32bc4f59_0_0"/>
          <p:cNvSpPr txBox="1"/>
          <p:nvPr>
            <p:ph idx="4294967295" type="title"/>
          </p:nvPr>
        </p:nvSpPr>
        <p:spPr>
          <a:xfrm>
            <a:off x="6095998" y="2076400"/>
            <a:ext cx="5937600" cy="253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350"/>
              <a:buNone/>
            </a:pPr>
            <a:r>
              <a:rPr lang="no-NO" sz="2000">
                <a:solidFill>
                  <a:schemeClr val="accent2"/>
                </a:solidFill>
              </a:rPr>
              <a:t>Berekraftskulen live – dag 2:</a:t>
            </a:r>
            <a:endParaRPr sz="2000">
              <a:solidFill>
                <a:schemeClr val="accent2"/>
              </a:solidFill>
            </a:endParaRPr>
          </a:p>
          <a:p>
            <a:pPr indent="0" lvl="0" marL="0" rtl="0" algn="l">
              <a:lnSpc>
                <a:spcPct val="100000"/>
              </a:lnSpc>
              <a:spcBef>
                <a:spcPts val="0"/>
              </a:spcBef>
              <a:spcAft>
                <a:spcPts val="0"/>
              </a:spcAft>
              <a:buSzPts val="4350"/>
              <a:buNone/>
            </a:pPr>
            <a:r>
              <a:rPr lang="no-NO" sz="5000">
                <a:solidFill>
                  <a:schemeClr val="accent6"/>
                </a:solidFill>
              </a:rPr>
              <a:t>Plast i naturen – </a:t>
            </a:r>
            <a:br>
              <a:rPr lang="no-NO" sz="5000">
                <a:solidFill>
                  <a:schemeClr val="accent6"/>
                </a:solidFill>
              </a:rPr>
            </a:br>
            <a:r>
              <a:rPr lang="no-NO" sz="5000">
                <a:solidFill>
                  <a:schemeClr val="accent6"/>
                </a:solidFill>
              </a:rPr>
              <a:t>og pant alt, alltid</a:t>
            </a:r>
            <a:endParaRPr sz="5000">
              <a:solidFill>
                <a:schemeClr val="accent6"/>
              </a:solidFill>
            </a:endParaRPr>
          </a:p>
        </p:txBody>
      </p:sp>
      <p:pic>
        <p:nvPicPr>
          <p:cNvPr id="260" name="Google Shape;260;g37a32bc4f59_0_0"/>
          <p:cNvPicPr preferRelativeResize="0"/>
          <p:nvPr/>
        </p:nvPicPr>
        <p:blipFill rotWithShape="1">
          <a:blip r:embed="rId3">
            <a:alphaModFix/>
          </a:blip>
          <a:srcRect b="0" l="0" r="0" t="0"/>
          <a:stretch/>
        </p:blipFill>
        <p:spPr>
          <a:xfrm>
            <a:off x="6463976" y="4235768"/>
            <a:ext cx="274126" cy="276224"/>
          </a:xfrm>
          <a:prstGeom prst="rect">
            <a:avLst/>
          </a:prstGeom>
          <a:noFill/>
          <a:ln>
            <a:noFill/>
          </a:ln>
        </p:spPr>
      </p:pic>
      <p:pic>
        <p:nvPicPr>
          <p:cNvPr id="261" name="Google Shape;261;g37a32bc4f59_0_0"/>
          <p:cNvPicPr preferRelativeResize="0"/>
          <p:nvPr/>
        </p:nvPicPr>
        <p:blipFill rotWithShape="1">
          <a:blip r:embed="rId3">
            <a:alphaModFix/>
          </a:blip>
          <a:srcRect b="0" l="0" r="0" t="0"/>
          <a:stretch/>
        </p:blipFill>
        <p:spPr>
          <a:xfrm>
            <a:off x="6204489" y="4235768"/>
            <a:ext cx="274126" cy="276224"/>
          </a:xfrm>
          <a:prstGeom prst="rect">
            <a:avLst/>
          </a:prstGeom>
          <a:noFill/>
          <a:ln>
            <a:noFill/>
          </a:ln>
        </p:spPr>
      </p:pic>
      <p:pic>
        <p:nvPicPr>
          <p:cNvPr id="262" name="Google Shape;262;g37a32bc4f59_0_0" title="Bærekraftskolen Live - hoved - med logo.png"/>
          <p:cNvPicPr preferRelativeResize="0"/>
          <p:nvPr/>
        </p:nvPicPr>
        <p:blipFill>
          <a:blip r:embed="rId4">
            <a:alphaModFix/>
          </a:blip>
          <a:stretch>
            <a:fillRect/>
          </a:stretch>
        </p:blipFill>
        <p:spPr>
          <a:xfrm rot="-365752">
            <a:off x="232776" y="1084950"/>
            <a:ext cx="5715000" cy="46880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38" name="Shape 338"/>
        <p:cNvGrpSpPr/>
        <p:nvPr/>
      </p:nvGrpSpPr>
      <p:grpSpPr>
        <a:xfrm>
          <a:off x="0" y="0"/>
          <a:ext cx="0" cy="0"/>
          <a:chOff x="0" y="0"/>
          <a:chExt cx="0" cy="0"/>
        </a:xfrm>
      </p:grpSpPr>
      <p:grpSp>
        <p:nvGrpSpPr>
          <p:cNvPr id="339" name="Google Shape;339;g36517da368b_0_12"/>
          <p:cNvGrpSpPr/>
          <p:nvPr/>
        </p:nvGrpSpPr>
        <p:grpSpPr>
          <a:xfrm>
            <a:off x="3427092" y="1839772"/>
            <a:ext cx="5337851" cy="3178503"/>
            <a:chOff x="3427092" y="1839772"/>
            <a:chExt cx="5337851" cy="3178503"/>
          </a:xfrm>
        </p:grpSpPr>
        <p:sp>
          <p:nvSpPr>
            <p:cNvPr id="340" name="Google Shape;340;g36517da368b_0_12"/>
            <p:cNvSpPr/>
            <p:nvPr/>
          </p:nvSpPr>
          <p:spPr>
            <a:xfrm rot="-222216">
              <a:off x="3513775" y="2003595"/>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g36517da368b_0_12"/>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grpSp>
      <p:sp>
        <p:nvSpPr>
          <p:cNvPr id="342" name="Google Shape;342;g36517da368b_0_12"/>
          <p:cNvSpPr txBox="1"/>
          <p:nvPr>
            <p:ph idx="4294967295" type="ctrTitle"/>
          </p:nvPr>
        </p:nvSpPr>
        <p:spPr>
          <a:xfrm rot="-222216">
            <a:off x="3513758" y="2913848"/>
            <a:ext cx="5164486" cy="187140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300"/>
              <a:buFont typeface="Arial"/>
              <a:buNone/>
            </a:pPr>
            <a:r>
              <a:rPr b="0" i="0" lang="no-NO" sz="1500" u="none" cap="none" strike="noStrike">
                <a:solidFill>
                  <a:srgbClr val="EBFFB9"/>
                </a:solidFill>
                <a:latin typeface="Arial"/>
                <a:ea typeface="Arial"/>
                <a:cs typeface="Arial"/>
                <a:sym typeface="Arial"/>
              </a:rPr>
              <a:t>Spørsmål 3: </a:t>
            </a:r>
            <a:br>
              <a:rPr b="0" i="0" lang="no-NO" sz="1500" u="none" cap="none" strike="noStrike">
                <a:solidFill>
                  <a:srgbClr val="EBFFB9"/>
                </a:solidFill>
                <a:latin typeface="Arial"/>
                <a:ea typeface="Arial"/>
                <a:cs typeface="Arial"/>
                <a:sym typeface="Arial"/>
              </a:rPr>
            </a:br>
            <a:endParaRPr b="0" i="0" sz="15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350"/>
              <a:buFont typeface="Arial"/>
              <a:buNone/>
            </a:pPr>
            <a:r>
              <a:rPr lang="no-NO" sz="2500">
                <a:solidFill>
                  <a:srgbClr val="EBFFB9"/>
                </a:solidFill>
              </a:rPr>
              <a:t>Kva</a:t>
            </a:r>
            <a:r>
              <a:rPr b="0" i="0" lang="no-NO" sz="2500" u="none" cap="none" strike="noStrike">
                <a:solidFill>
                  <a:srgbClr val="EBFFB9"/>
                </a:solidFill>
                <a:latin typeface="Arial"/>
                <a:ea typeface="Arial"/>
                <a:cs typeface="Arial"/>
                <a:sym typeface="Arial"/>
              </a:rPr>
              <a:t> heiter dei bittesmå </a:t>
            </a:r>
            <a:br>
              <a:rPr b="0" i="0" lang="no-NO" sz="2500" u="none" cap="none" strike="noStrike">
                <a:solidFill>
                  <a:srgbClr val="EBFFB9"/>
                </a:solidFill>
                <a:latin typeface="Arial"/>
                <a:ea typeface="Arial"/>
                <a:cs typeface="Arial"/>
                <a:sym typeface="Arial"/>
              </a:rPr>
            </a:br>
            <a:r>
              <a:rPr b="0" i="0" lang="no-NO" sz="2500" u="none" cap="none" strike="noStrike">
                <a:solidFill>
                  <a:srgbClr val="EBFFB9"/>
                </a:solidFill>
                <a:latin typeface="Arial"/>
                <a:ea typeface="Arial"/>
                <a:cs typeface="Arial"/>
                <a:sym typeface="Arial"/>
              </a:rPr>
              <a:t>plastbit</a:t>
            </a:r>
            <a:r>
              <a:rPr lang="no-NO" sz="2500">
                <a:solidFill>
                  <a:srgbClr val="EBFFB9"/>
                </a:solidFill>
              </a:rPr>
              <a:t>a</a:t>
            </a:r>
            <a:r>
              <a:rPr b="0" i="0" lang="no-NO" sz="2500" u="none" cap="none" strike="noStrike">
                <a:solidFill>
                  <a:srgbClr val="EBFFB9"/>
                </a:solidFill>
                <a:latin typeface="Arial"/>
                <a:ea typeface="Arial"/>
                <a:cs typeface="Arial"/>
                <a:sym typeface="Arial"/>
              </a:rPr>
              <a:t>ne som det er nesten </a:t>
            </a:r>
            <a:r>
              <a:rPr b="0" i="1" lang="no-NO" sz="2500" u="none" cap="none" strike="noStrike">
                <a:solidFill>
                  <a:srgbClr val="EBFFB9"/>
                </a:solidFill>
                <a:latin typeface="Arial"/>
                <a:ea typeface="Arial"/>
                <a:cs typeface="Arial"/>
                <a:sym typeface="Arial"/>
              </a:rPr>
              <a:t>umulig </a:t>
            </a:r>
            <a:r>
              <a:rPr b="0" i="0" lang="no-NO" sz="2500" u="none" cap="none" strike="noStrike">
                <a:solidFill>
                  <a:srgbClr val="EBFFB9"/>
                </a:solidFill>
                <a:latin typeface="Arial"/>
                <a:ea typeface="Arial"/>
                <a:cs typeface="Arial"/>
                <a:sym typeface="Arial"/>
              </a:rPr>
              <a:t>å plukke opp?</a:t>
            </a:r>
            <a:endParaRPr b="0" i="0" sz="25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1500" u="none" cap="none" strike="noStrike">
              <a:solidFill>
                <a:srgbClr val="EBFFB9"/>
              </a:solidFill>
              <a:latin typeface="Arial"/>
              <a:ea typeface="Arial"/>
              <a:cs typeface="Arial"/>
              <a:sym typeface="Arial"/>
            </a:endParaRPr>
          </a:p>
        </p:txBody>
      </p:sp>
      <p:sp>
        <p:nvSpPr>
          <p:cNvPr id="343" name="Google Shape;343;g36517da368b_0_12"/>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rgbClr val="000000"/>
                </a:solidFill>
                <a:latin typeface="Arial"/>
                <a:ea typeface="Arial"/>
                <a:cs typeface="Arial"/>
                <a:sym typeface="Arial"/>
              </a:rPr>
              <a:t>🤔</a:t>
            </a:r>
            <a:endParaRPr b="0" i="0" sz="100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47" name="Shape 347"/>
        <p:cNvGrpSpPr/>
        <p:nvPr/>
      </p:nvGrpSpPr>
      <p:grpSpPr>
        <a:xfrm>
          <a:off x="0" y="0"/>
          <a:ext cx="0" cy="0"/>
          <a:chOff x="0" y="0"/>
          <a:chExt cx="0" cy="0"/>
        </a:xfrm>
      </p:grpSpPr>
      <p:pic>
        <p:nvPicPr>
          <p:cNvPr id="348" name="Google Shape;348;g36427b140ee_0_0" title="GettyImages-1184973301.jpg"/>
          <p:cNvPicPr preferRelativeResize="0"/>
          <p:nvPr/>
        </p:nvPicPr>
        <p:blipFill rotWithShape="1">
          <a:blip r:embed="rId3">
            <a:alphaModFix/>
          </a:blip>
          <a:srcRect b="0" l="0" r="0" t="0"/>
          <a:stretch/>
        </p:blipFill>
        <p:spPr>
          <a:xfrm>
            <a:off x="-3367550" y="0"/>
            <a:ext cx="15559552" cy="8752251"/>
          </a:xfrm>
          <a:prstGeom prst="rect">
            <a:avLst/>
          </a:prstGeom>
          <a:noFill/>
          <a:ln>
            <a:noFill/>
          </a:ln>
        </p:spPr>
      </p:pic>
      <p:pic>
        <p:nvPicPr>
          <p:cNvPr id="349" name="Google Shape;349;g36427b140ee_0_0" title="LOOPmiljøskole_logo_hvit.png"/>
          <p:cNvPicPr preferRelativeResize="0"/>
          <p:nvPr/>
        </p:nvPicPr>
        <p:blipFill rotWithShape="1">
          <a:blip r:embed="rId4">
            <a:alphaModFix/>
          </a:blip>
          <a:srcRect b="0" l="0" r="0" t="0"/>
          <a:stretch/>
        </p:blipFill>
        <p:spPr>
          <a:xfrm>
            <a:off x="11430100" y="6020675"/>
            <a:ext cx="538251" cy="608375"/>
          </a:xfrm>
          <a:prstGeom prst="rect">
            <a:avLst/>
          </a:prstGeom>
          <a:noFill/>
          <a:ln>
            <a:noFill/>
          </a:ln>
        </p:spPr>
      </p:pic>
      <p:sp>
        <p:nvSpPr>
          <p:cNvPr id="350" name="Google Shape;350;g36427b140ee_0_0"/>
          <p:cNvSpPr txBox="1"/>
          <p:nvPr/>
        </p:nvSpPr>
        <p:spPr>
          <a:xfrm>
            <a:off x="4138950" y="2488800"/>
            <a:ext cx="3914100" cy="188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no-NO" sz="1900" u="none" cap="none" strike="noStrike">
                <a:solidFill>
                  <a:schemeClr val="lt2"/>
                </a:solidFill>
                <a:latin typeface="PT Sans"/>
                <a:ea typeface="PT Sans"/>
                <a:cs typeface="PT Sans"/>
                <a:sym typeface="PT Sans"/>
              </a:rPr>
              <a:t>Svar: </a:t>
            </a:r>
            <a:endParaRPr b="1" i="0" sz="1900" u="none" cap="none" strike="noStrike">
              <a:solidFill>
                <a:schemeClr val="lt2"/>
              </a:solidFill>
              <a:latin typeface="PT Sans"/>
              <a:ea typeface="PT Sans"/>
              <a:cs typeface="PT Sans"/>
              <a:sym typeface="PT Sans"/>
            </a:endParaRPr>
          </a:p>
          <a:p>
            <a:pPr indent="0" lvl="0" marL="0" marR="0" rtl="0" algn="l">
              <a:lnSpc>
                <a:spcPct val="100000"/>
              </a:lnSpc>
              <a:spcBef>
                <a:spcPts val="0"/>
              </a:spcBef>
              <a:spcAft>
                <a:spcPts val="0"/>
              </a:spcAft>
              <a:buClr>
                <a:srgbClr val="000000"/>
              </a:buClr>
              <a:buSzPts val="1500"/>
              <a:buFont typeface="Arial"/>
              <a:buNone/>
            </a:pPr>
            <a:r>
              <a:t/>
            </a:r>
            <a:endParaRPr b="0" i="0" sz="1900" u="none" cap="none" strike="noStrike">
              <a:solidFill>
                <a:schemeClr val="lt2"/>
              </a:solidFill>
              <a:latin typeface="PT Sans"/>
              <a:ea typeface="PT Sans"/>
              <a:cs typeface="PT Sans"/>
              <a:sym typeface="PT Sans"/>
            </a:endParaRPr>
          </a:p>
          <a:p>
            <a:pPr indent="0" lvl="0" marL="0" marR="0" rtl="0" algn="l">
              <a:lnSpc>
                <a:spcPct val="100000"/>
              </a:lnSpc>
              <a:spcBef>
                <a:spcPts val="0"/>
              </a:spcBef>
              <a:spcAft>
                <a:spcPts val="0"/>
              </a:spcAft>
              <a:buClr>
                <a:srgbClr val="000000"/>
              </a:buClr>
              <a:buSzPts val="1500"/>
              <a:buFont typeface="Arial"/>
              <a:buNone/>
            </a:pPr>
            <a:r>
              <a:rPr b="0" i="0" lang="no-NO" sz="1900" u="none" cap="none" strike="noStrike">
                <a:solidFill>
                  <a:schemeClr val="lt2"/>
                </a:solidFill>
                <a:latin typeface="PT Sans"/>
                <a:ea typeface="PT Sans"/>
                <a:cs typeface="PT Sans"/>
                <a:sym typeface="PT Sans"/>
              </a:rPr>
              <a:t>Plastbit</a:t>
            </a:r>
            <a:r>
              <a:rPr lang="no-NO" sz="1900">
                <a:solidFill>
                  <a:schemeClr val="lt2"/>
                </a:solidFill>
                <a:latin typeface="PT Sans"/>
                <a:ea typeface="PT Sans"/>
                <a:cs typeface="PT Sans"/>
                <a:sym typeface="PT Sans"/>
              </a:rPr>
              <a:t>a</a:t>
            </a:r>
            <a:r>
              <a:rPr b="0" i="0" lang="no-NO" sz="1900" u="none" cap="none" strike="noStrike">
                <a:solidFill>
                  <a:schemeClr val="lt2"/>
                </a:solidFill>
                <a:latin typeface="PT Sans"/>
                <a:ea typeface="PT Sans"/>
                <a:cs typeface="PT Sans"/>
                <a:sym typeface="PT Sans"/>
              </a:rPr>
              <a:t>r som er mindre enn 0,5 centimeter, kall</a:t>
            </a:r>
            <a:r>
              <a:rPr lang="no-NO" sz="1900">
                <a:solidFill>
                  <a:schemeClr val="lt2"/>
                </a:solidFill>
                <a:latin typeface="PT Sans"/>
                <a:ea typeface="PT Sans"/>
                <a:cs typeface="PT Sans"/>
                <a:sym typeface="PT Sans"/>
              </a:rPr>
              <a:t>ast</a:t>
            </a:r>
            <a:r>
              <a:rPr b="0" i="0" lang="no-NO" sz="1900" u="none" cap="none" strike="noStrike">
                <a:solidFill>
                  <a:schemeClr val="lt2"/>
                </a:solidFill>
                <a:latin typeface="PT Sans"/>
                <a:ea typeface="PT Sans"/>
                <a:cs typeface="PT Sans"/>
                <a:sym typeface="PT Sans"/>
              </a:rPr>
              <a:t> for mikroplast. Dette er </a:t>
            </a:r>
            <a:r>
              <a:rPr lang="no-NO" sz="1900">
                <a:solidFill>
                  <a:schemeClr val="lt2"/>
                </a:solidFill>
                <a:latin typeface="PT Sans"/>
                <a:ea typeface="PT Sans"/>
                <a:cs typeface="PT Sans"/>
                <a:sym typeface="PT Sans"/>
              </a:rPr>
              <a:t>om lag</a:t>
            </a:r>
            <a:r>
              <a:rPr b="0" i="0" lang="no-NO" sz="1900" u="none" cap="none" strike="noStrike">
                <a:solidFill>
                  <a:schemeClr val="lt2"/>
                </a:solidFill>
                <a:latin typeface="PT Sans"/>
                <a:ea typeface="PT Sans"/>
                <a:cs typeface="PT Sans"/>
                <a:sym typeface="PT Sans"/>
              </a:rPr>
              <a:t> same </a:t>
            </a:r>
            <a:r>
              <a:rPr lang="no-NO" sz="1900">
                <a:solidFill>
                  <a:schemeClr val="lt2"/>
                </a:solidFill>
                <a:latin typeface="PT Sans"/>
                <a:ea typeface="PT Sans"/>
                <a:cs typeface="PT Sans"/>
                <a:sym typeface="PT Sans"/>
              </a:rPr>
              <a:t>storleil</a:t>
            </a:r>
            <a:r>
              <a:rPr b="0" i="0" lang="no-NO" sz="1900" u="none" cap="none" strike="noStrike">
                <a:solidFill>
                  <a:schemeClr val="lt2"/>
                </a:solidFill>
                <a:latin typeface="PT Sans"/>
                <a:ea typeface="PT Sans"/>
                <a:cs typeface="PT Sans"/>
                <a:sym typeface="PT Sans"/>
              </a:rPr>
              <a:t> som eit risgryn eller e</a:t>
            </a:r>
            <a:r>
              <a:rPr lang="no-NO" sz="1900">
                <a:solidFill>
                  <a:schemeClr val="lt2"/>
                </a:solidFill>
                <a:latin typeface="PT Sans"/>
                <a:ea typeface="PT Sans"/>
                <a:cs typeface="PT Sans"/>
                <a:sym typeface="PT Sans"/>
              </a:rPr>
              <a:t>i</a:t>
            </a:r>
            <a:r>
              <a:rPr b="0" i="0" lang="no-NO" sz="1900" u="none" cap="none" strike="noStrike">
                <a:solidFill>
                  <a:schemeClr val="lt2"/>
                </a:solidFill>
                <a:latin typeface="PT Sans"/>
                <a:ea typeface="PT Sans"/>
                <a:cs typeface="PT Sans"/>
                <a:sym typeface="PT Sans"/>
              </a:rPr>
              <a:t>t sandkorn. </a:t>
            </a:r>
            <a:endParaRPr b="0" i="0" sz="1900" u="none" cap="none" strike="noStrike">
              <a:solidFill>
                <a:schemeClr val="lt2"/>
              </a:solidFill>
              <a:latin typeface="PT Sans"/>
              <a:ea typeface="PT Sans"/>
              <a:cs typeface="PT Sans"/>
              <a:sym typeface="PT Sans"/>
            </a:endParaRPr>
          </a:p>
          <a:p>
            <a:pPr indent="0" lvl="0" marL="0" marR="0" rtl="0" algn="l">
              <a:lnSpc>
                <a:spcPct val="100000"/>
              </a:lnSpc>
              <a:spcBef>
                <a:spcPts val="0"/>
              </a:spcBef>
              <a:spcAft>
                <a:spcPts val="0"/>
              </a:spcAft>
              <a:buClr>
                <a:srgbClr val="000000"/>
              </a:buClr>
              <a:buSzPts val="1500"/>
              <a:buFont typeface="Arial"/>
              <a:buNone/>
            </a:pPr>
            <a:r>
              <a:t/>
            </a:r>
            <a:endParaRPr b="0" i="0" sz="1900" u="none" cap="none" strike="noStrike">
              <a:solidFill>
                <a:schemeClr val="lt2"/>
              </a:solidFill>
              <a:latin typeface="PT Sans"/>
              <a:ea typeface="PT Sans"/>
              <a:cs typeface="PT Sans"/>
              <a:sym typeface="PT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54" name="Shape 354"/>
        <p:cNvGrpSpPr/>
        <p:nvPr/>
      </p:nvGrpSpPr>
      <p:grpSpPr>
        <a:xfrm>
          <a:off x="0" y="0"/>
          <a:ext cx="0" cy="0"/>
          <a:chOff x="0" y="0"/>
          <a:chExt cx="0" cy="0"/>
        </a:xfrm>
      </p:grpSpPr>
      <p:grpSp>
        <p:nvGrpSpPr>
          <p:cNvPr id="355" name="Google Shape;355;g36517da368b_0_32"/>
          <p:cNvGrpSpPr/>
          <p:nvPr/>
        </p:nvGrpSpPr>
        <p:grpSpPr>
          <a:xfrm>
            <a:off x="3427092" y="1839772"/>
            <a:ext cx="5337851" cy="3178503"/>
            <a:chOff x="3427092" y="1839772"/>
            <a:chExt cx="5337851" cy="3178503"/>
          </a:xfrm>
        </p:grpSpPr>
        <p:sp>
          <p:nvSpPr>
            <p:cNvPr id="356" name="Google Shape;356;g36517da368b_0_32"/>
            <p:cNvSpPr/>
            <p:nvPr/>
          </p:nvSpPr>
          <p:spPr>
            <a:xfrm rot="-222216">
              <a:off x="3513775" y="2003595"/>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g36517da368b_0_32"/>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grpSp>
      <p:sp>
        <p:nvSpPr>
          <p:cNvPr id="358" name="Google Shape;358;g36517da368b_0_32"/>
          <p:cNvSpPr txBox="1"/>
          <p:nvPr>
            <p:ph idx="4294967295" type="ctrTitle"/>
          </p:nvPr>
        </p:nvSpPr>
        <p:spPr>
          <a:xfrm rot="-222216">
            <a:off x="3513758" y="2913848"/>
            <a:ext cx="5164486" cy="187140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300"/>
              <a:buFont typeface="Arial"/>
              <a:buNone/>
            </a:pPr>
            <a:r>
              <a:rPr b="0" i="0" lang="no-NO" sz="1500" u="none" cap="none" strike="noStrike">
                <a:solidFill>
                  <a:srgbClr val="EBFFB9"/>
                </a:solidFill>
                <a:latin typeface="Arial"/>
                <a:ea typeface="Arial"/>
                <a:cs typeface="Arial"/>
                <a:sym typeface="Arial"/>
              </a:rPr>
              <a:t>Spørsmål 4: </a:t>
            </a:r>
            <a:br>
              <a:rPr b="0" i="0" lang="no-NO" sz="1500" u="none" cap="none" strike="noStrike">
                <a:solidFill>
                  <a:srgbClr val="EBFFB9"/>
                </a:solidFill>
                <a:latin typeface="Arial"/>
                <a:ea typeface="Arial"/>
                <a:cs typeface="Arial"/>
                <a:sym typeface="Arial"/>
              </a:rPr>
            </a:br>
            <a:endParaRPr b="0" i="0" sz="15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350"/>
              <a:buFont typeface="Arial"/>
              <a:buNone/>
            </a:pPr>
            <a:r>
              <a:rPr lang="no-NO" sz="2500">
                <a:solidFill>
                  <a:srgbClr val="EBFFB9"/>
                </a:solidFill>
              </a:rPr>
              <a:t>Kva</a:t>
            </a:r>
            <a:r>
              <a:rPr b="0" i="0" lang="no-NO" sz="2500" u="none" cap="none" strike="noStrike">
                <a:solidFill>
                  <a:srgbClr val="EBFFB9"/>
                </a:solidFill>
                <a:latin typeface="Arial"/>
                <a:ea typeface="Arial"/>
                <a:cs typeface="Arial"/>
                <a:sym typeface="Arial"/>
              </a:rPr>
              <a:t> kan vi alle gj</a:t>
            </a:r>
            <a:r>
              <a:rPr lang="no-NO" sz="2500">
                <a:solidFill>
                  <a:srgbClr val="EBFFB9"/>
                </a:solidFill>
              </a:rPr>
              <a:t>e</a:t>
            </a:r>
            <a:r>
              <a:rPr b="0" i="0" lang="no-NO" sz="2500" u="none" cap="none" strike="noStrike">
                <a:solidFill>
                  <a:srgbClr val="EBFFB9"/>
                </a:solidFill>
                <a:latin typeface="Arial"/>
                <a:ea typeface="Arial"/>
                <a:cs typeface="Arial"/>
                <a:sym typeface="Arial"/>
              </a:rPr>
              <a:t>re for </a:t>
            </a:r>
            <a:br>
              <a:rPr b="0" i="0" lang="no-NO" sz="2500" u="none" cap="none" strike="noStrike">
                <a:solidFill>
                  <a:srgbClr val="EBFFB9"/>
                </a:solidFill>
                <a:latin typeface="Arial"/>
                <a:ea typeface="Arial"/>
                <a:cs typeface="Arial"/>
                <a:sym typeface="Arial"/>
              </a:rPr>
            </a:br>
            <a:r>
              <a:rPr b="0" i="0" lang="no-NO" sz="2500" u="none" cap="none" strike="noStrike">
                <a:solidFill>
                  <a:srgbClr val="EBFFB9"/>
                </a:solidFill>
                <a:latin typeface="Arial"/>
                <a:ea typeface="Arial"/>
                <a:cs typeface="Arial"/>
                <a:sym typeface="Arial"/>
              </a:rPr>
              <a:t>å bidra til at det </a:t>
            </a:r>
            <a:r>
              <a:rPr lang="no-NO" sz="2500">
                <a:solidFill>
                  <a:srgbClr val="EBFFB9"/>
                </a:solidFill>
              </a:rPr>
              <a:t>vert</a:t>
            </a:r>
            <a:r>
              <a:rPr b="0" i="0" lang="no-NO" sz="2500" u="none" cap="none" strike="noStrike">
                <a:solidFill>
                  <a:srgbClr val="EBFFB9"/>
                </a:solidFill>
                <a:latin typeface="Arial"/>
                <a:ea typeface="Arial"/>
                <a:cs typeface="Arial"/>
                <a:sym typeface="Arial"/>
              </a:rPr>
              <a:t> litt mindre </a:t>
            </a:r>
            <a:br>
              <a:rPr b="0" i="0" lang="no-NO" sz="2500" u="none" cap="none" strike="noStrike">
                <a:solidFill>
                  <a:srgbClr val="EBFFB9"/>
                </a:solidFill>
                <a:latin typeface="Arial"/>
                <a:ea typeface="Arial"/>
                <a:cs typeface="Arial"/>
                <a:sym typeface="Arial"/>
              </a:rPr>
            </a:br>
            <a:r>
              <a:rPr b="0" i="0" lang="no-NO" sz="2500" u="none" cap="none" strike="noStrike">
                <a:solidFill>
                  <a:srgbClr val="EBFFB9"/>
                </a:solidFill>
                <a:latin typeface="Arial"/>
                <a:ea typeface="Arial"/>
                <a:cs typeface="Arial"/>
                <a:sym typeface="Arial"/>
              </a:rPr>
              <a:t>plast i naturen?</a:t>
            </a:r>
            <a:endParaRPr b="0" i="0" sz="25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1500" u="none" cap="none" strike="noStrike">
              <a:solidFill>
                <a:srgbClr val="EBFFB9"/>
              </a:solidFill>
              <a:latin typeface="Arial"/>
              <a:ea typeface="Arial"/>
              <a:cs typeface="Arial"/>
              <a:sym typeface="Arial"/>
            </a:endParaRPr>
          </a:p>
        </p:txBody>
      </p:sp>
      <p:sp>
        <p:nvSpPr>
          <p:cNvPr id="359" name="Google Shape;359;g36517da368b_0_32"/>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rgbClr val="000000"/>
                </a:solidFill>
                <a:latin typeface="Arial"/>
                <a:ea typeface="Arial"/>
                <a:cs typeface="Arial"/>
                <a:sym typeface="Arial"/>
              </a:rPr>
              <a:t>🤔</a:t>
            </a:r>
            <a:endParaRPr b="0" i="0" sz="100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63" name="Shape 363"/>
        <p:cNvGrpSpPr/>
        <p:nvPr/>
      </p:nvGrpSpPr>
      <p:grpSpPr>
        <a:xfrm>
          <a:off x="0" y="0"/>
          <a:ext cx="0" cy="0"/>
          <a:chOff x="0" y="0"/>
          <a:chExt cx="0" cy="0"/>
        </a:xfrm>
      </p:grpSpPr>
      <p:pic>
        <p:nvPicPr>
          <p:cNvPr id="364" name="Google Shape;364;g3736a0abde6_0_499"/>
          <p:cNvPicPr preferRelativeResize="0"/>
          <p:nvPr/>
        </p:nvPicPr>
        <p:blipFill rotWithShape="1">
          <a:blip r:embed="rId3">
            <a:alphaModFix/>
          </a:blip>
          <a:srcRect b="0" l="0" r="0" t="0"/>
          <a:stretch/>
        </p:blipFill>
        <p:spPr>
          <a:xfrm>
            <a:off x="1524150" y="1957650"/>
            <a:ext cx="6802174" cy="4900350"/>
          </a:xfrm>
          <a:prstGeom prst="rect">
            <a:avLst/>
          </a:prstGeom>
          <a:noFill/>
          <a:ln>
            <a:noFill/>
          </a:ln>
        </p:spPr>
      </p:pic>
      <p:sp>
        <p:nvSpPr>
          <p:cNvPr id="365" name="Google Shape;365;g3736a0abde6_0_499"/>
          <p:cNvSpPr txBox="1"/>
          <p:nvPr/>
        </p:nvSpPr>
        <p:spPr>
          <a:xfrm rot="10800000">
            <a:off x="2925770" y="5039750"/>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no-NO" sz="6000" u="none" cap="none" strike="noStrike">
                <a:solidFill>
                  <a:schemeClr val="dk1"/>
                </a:solidFill>
                <a:latin typeface="PT Sans"/>
                <a:ea typeface="PT Sans"/>
                <a:cs typeface="PT Sans"/>
                <a:sym typeface="PT Sans"/>
              </a:rPr>
              <a:t>✨</a:t>
            </a:r>
            <a:endParaRPr b="0" i="0" sz="6000" u="none" cap="none" strike="noStrike">
              <a:solidFill>
                <a:schemeClr val="dk1"/>
              </a:solidFill>
              <a:latin typeface="PT Sans"/>
              <a:ea typeface="PT Sans"/>
              <a:cs typeface="PT Sans"/>
              <a:sym typeface="PT Sans"/>
            </a:endParaRPr>
          </a:p>
        </p:txBody>
      </p:sp>
      <p:sp>
        <p:nvSpPr>
          <p:cNvPr id="366" name="Google Shape;366;g3736a0abde6_0_499"/>
          <p:cNvSpPr txBox="1"/>
          <p:nvPr/>
        </p:nvSpPr>
        <p:spPr>
          <a:xfrm rot="10800000">
            <a:off x="2925770" y="2522300"/>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0" i="0" lang="no-NO" sz="4000" u="none" cap="none" strike="noStrike">
                <a:solidFill>
                  <a:schemeClr val="dk1"/>
                </a:solidFill>
                <a:latin typeface="PT Sans"/>
                <a:ea typeface="PT Sans"/>
                <a:cs typeface="PT Sans"/>
                <a:sym typeface="PT Sans"/>
              </a:rPr>
              <a:t>✨</a:t>
            </a:r>
            <a:endParaRPr b="0" i="0" sz="4000" u="none" cap="none" strike="noStrike">
              <a:solidFill>
                <a:schemeClr val="dk1"/>
              </a:solidFill>
              <a:latin typeface="PT Sans"/>
              <a:ea typeface="PT Sans"/>
              <a:cs typeface="PT Sans"/>
              <a:sym typeface="PT Sans"/>
            </a:endParaRPr>
          </a:p>
        </p:txBody>
      </p:sp>
      <p:sp>
        <p:nvSpPr>
          <p:cNvPr id="367" name="Google Shape;367;g3736a0abde6_0_499"/>
          <p:cNvSpPr txBox="1"/>
          <p:nvPr/>
        </p:nvSpPr>
        <p:spPr>
          <a:xfrm rot="10800000">
            <a:off x="1185033" y="2978525"/>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no-NO" sz="6000" u="none" cap="none" strike="noStrike">
                <a:solidFill>
                  <a:schemeClr val="dk1"/>
                </a:solidFill>
                <a:latin typeface="PT Sans"/>
                <a:ea typeface="PT Sans"/>
                <a:cs typeface="PT Sans"/>
                <a:sym typeface="PT Sans"/>
              </a:rPr>
              <a:t>✨</a:t>
            </a:r>
            <a:endParaRPr b="0" i="0" sz="6000" u="none" cap="none" strike="noStrike">
              <a:solidFill>
                <a:schemeClr val="dk1"/>
              </a:solidFill>
              <a:latin typeface="PT Sans"/>
              <a:ea typeface="PT Sans"/>
              <a:cs typeface="PT Sans"/>
              <a:sym typeface="PT Sans"/>
            </a:endParaRPr>
          </a:p>
        </p:txBody>
      </p:sp>
      <p:sp>
        <p:nvSpPr>
          <p:cNvPr id="368" name="Google Shape;368;g3736a0abde6_0_499"/>
          <p:cNvSpPr txBox="1"/>
          <p:nvPr/>
        </p:nvSpPr>
        <p:spPr>
          <a:xfrm rot="10800000">
            <a:off x="4801428" y="2431500"/>
            <a:ext cx="10125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0"/>
              <a:buFont typeface="Arial"/>
              <a:buNone/>
            </a:pPr>
            <a:r>
              <a:rPr b="0" i="0" lang="no-NO" sz="7000" u="none" cap="none" strike="noStrike">
                <a:solidFill>
                  <a:schemeClr val="dk1"/>
                </a:solidFill>
                <a:latin typeface="PT Sans"/>
                <a:ea typeface="PT Sans"/>
                <a:cs typeface="PT Sans"/>
                <a:sym typeface="PT Sans"/>
              </a:rPr>
              <a:t>✨</a:t>
            </a:r>
            <a:endParaRPr b="0" i="0" sz="7000" u="none" cap="none" strike="noStrike">
              <a:solidFill>
                <a:schemeClr val="dk1"/>
              </a:solidFill>
              <a:latin typeface="PT Sans"/>
              <a:ea typeface="PT Sans"/>
              <a:cs typeface="PT Sans"/>
              <a:sym typeface="PT Sans"/>
            </a:endParaRPr>
          </a:p>
        </p:txBody>
      </p:sp>
      <p:pic>
        <p:nvPicPr>
          <p:cNvPr id="369" name="Google Shape;369;g3736a0abde6_0_499"/>
          <p:cNvPicPr preferRelativeResize="0"/>
          <p:nvPr/>
        </p:nvPicPr>
        <p:blipFill rotWithShape="1">
          <a:blip r:embed="rId4">
            <a:alphaModFix/>
          </a:blip>
          <a:srcRect b="0" l="0" r="0" t="0"/>
          <a:stretch/>
        </p:blipFill>
        <p:spPr>
          <a:xfrm>
            <a:off x="9304200" y="1492625"/>
            <a:ext cx="1133475" cy="1485900"/>
          </a:xfrm>
          <a:prstGeom prst="rect">
            <a:avLst/>
          </a:prstGeom>
          <a:noFill/>
          <a:ln>
            <a:noFill/>
          </a:ln>
        </p:spPr>
      </p:pic>
      <p:pic>
        <p:nvPicPr>
          <p:cNvPr id="370" name="Google Shape;370;g3736a0abde6_0_499"/>
          <p:cNvPicPr preferRelativeResize="0"/>
          <p:nvPr/>
        </p:nvPicPr>
        <p:blipFill rotWithShape="1">
          <a:blip r:embed="rId5">
            <a:alphaModFix/>
          </a:blip>
          <a:srcRect b="0" l="0" r="0" t="0"/>
          <a:stretch/>
        </p:blipFill>
        <p:spPr>
          <a:xfrm>
            <a:off x="7681500" y="1492625"/>
            <a:ext cx="1133475" cy="1485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74" name="Shape 374"/>
        <p:cNvGrpSpPr/>
        <p:nvPr/>
      </p:nvGrpSpPr>
      <p:grpSpPr>
        <a:xfrm>
          <a:off x="0" y="0"/>
          <a:ext cx="0" cy="0"/>
          <a:chOff x="0" y="0"/>
          <a:chExt cx="0" cy="0"/>
        </a:xfrm>
      </p:grpSpPr>
      <p:pic>
        <p:nvPicPr>
          <p:cNvPr id="375" name="Google Shape;375;g3736a0abde6_0_618"/>
          <p:cNvPicPr preferRelativeResize="0"/>
          <p:nvPr/>
        </p:nvPicPr>
        <p:blipFill rotWithShape="1">
          <a:blip r:embed="rId3">
            <a:alphaModFix/>
          </a:blip>
          <a:srcRect b="0" l="0" r="0" t="0"/>
          <a:stretch/>
        </p:blipFill>
        <p:spPr>
          <a:xfrm rot="-254881">
            <a:off x="5272616" y="2478978"/>
            <a:ext cx="1646767" cy="1900040"/>
          </a:xfrm>
          <a:prstGeom prst="rect">
            <a:avLst/>
          </a:prstGeom>
          <a:noFill/>
          <a:ln>
            <a:noFill/>
          </a:ln>
        </p:spPr>
      </p:pic>
      <p:sp>
        <p:nvSpPr>
          <p:cNvPr id="376" name="Google Shape;376;g3736a0abde6_0_618"/>
          <p:cNvSpPr txBox="1"/>
          <p:nvPr/>
        </p:nvSpPr>
        <p:spPr>
          <a:xfrm>
            <a:off x="6987500" y="2951850"/>
            <a:ext cx="30000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0" i="0" lang="no-NO" sz="5000" u="none" cap="none" strike="noStrike">
                <a:solidFill>
                  <a:srgbClr val="000000"/>
                </a:solidFill>
                <a:latin typeface="Arial"/>
                <a:ea typeface="Arial"/>
                <a:cs typeface="Arial"/>
                <a:sym typeface="Arial"/>
              </a:rPr>
              <a:t>✨</a:t>
            </a:r>
            <a:endParaRPr b="0" i="0" sz="50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80" name="Shape 380"/>
        <p:cNvGrpSpPr/>
        <p:nvPr/>
      </p:nvGrpSpPr>
      <p:grpSpPr>
        <a:xfrm>
          <a:off x="0" y="0"/>
          <a:ext cx="0" cy="0"/>
          <a:chOff x="0" y="0"/>
          <a:chExt cx="0" cy="0"/>
        </a:xfrm>
      </p:grpSpPr>
      <p:pic>
        <p:nvPicPr>
          <p:cNvPr id="381" name="Google Shape;381;g3736a0abde6_0_1008" title="Art Artist GIF by Evan Hilton.gif"/>
          <p:cNvPicPr preferRelativeResize="0"/>
          <p:nvPr/>
        </p:nvPicPr>
        <p:blipFill>
          <a:blip r:embed="rId3">
            <a:alphaModFix/>
          </a:blip>
          <a:stretch>
            <a:fillRect/>
          </a:stretch>
        </p:blipFill>
        <p:spPr>
          <a:xfrm>
            <a:off x="1865400" y="1659962"/>
            <a:ext cx="3639800" cy="3639800"/>
          </a:xfrm>
          <a:prstGeom prst="rect">
            <a:avLst/>
          </a:prstGeom>
          <a:noFill/>
          <a:ln>
            <a:noFill/>
          </a:ln>
        </p:spPr>
      </p:pic>
      <p:sp>
        <p:nvSpPr>
          <p:cNvPr id="382" name="Google Shape;382;g3736a0abde6_0_1008"/>
          <p:cNvSpPr txBox="1"/>
          <p:nvPr/>
        </p:nvSpPr>
        <p:spPr>
          <a:xfrm>
            <a:off x="6605250" y="3112250"/>
            <a:ext cx="4239900" cy="16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o-NO" sz="1600">
                <a:solidFill>
                  <a:srgbClr val="1400FF"/>
                </a:solidFill>
                <a:latin typeface="PT Sans"/>
                <a:ea typeface="PT Sans"/>
                <a:cs typeface="PT Sans"/>
                <a:sym typeface="PT Sans"/>
              </a:rPr>
              <a:t>Shop mindre, resirkulér meir, pant alltid,</a:t>
            </a:r>
            <a:br>
              <a:rPr lang="no-NO" sz="1600">
                <a:solidFill>
                  <a:srgbClr val="1400FF"/>
                </a:solidFill>
                <a:latin typeface="PT Sans"/>
                <a:ea typeface="PT Sans"/>
                <a:cs typeface="PT Sans"/>
                <a:sym typeface="PT Sans"/>
              </a:rPr>
            </a:br>
            <a:r>
              <a:rPr lang="no-NO" sz="1600">
                <a:solidFill>
                  <a:srgbClr val="1400FF"/>
                </a:solidFill>
                <a:latin typeface="PT Sans"/>
                <a:ea typeface="PT Sans"/>
                <a:cs typeface="PT Sans"/>
                <a:sym typeface="PT Sans"/>
              </a:rPr>
              <a:t>alltid, og ta vare på naturen!</a:t>
            </a:r>
            <a:endParaRPr sz="1500">
              <a:solidFill>
                <a:srgbClr val="224F4F"/>
              </a:solidFill>
              <a:latin typeface="PT Sans"/>
              <a:ea typeface="PT Sans"/>
              <a:cs typeface="PT Sans"/>
              <a:sym typeface="PT Sans"/>
            </a:endParaRPr>
          </a:p>
        </p:txBody>
      </p:sp>
      <p:pic>
        <p:nvPicPr>
          <p:cNvPr id="383" name="Google Shape;383;g3736a0abde6_0_1008"/>
          <p:cNvPicPr preferRelativeResize="0"/>
          <p:nvPr/>
        </p:nvPicPr>
        <p:blipFill rotWithShape="1">
          <a:blip r:embed="rId4">
            <a:alphaModFix/>
          </a:blip>
          <a:srcRect b="0" l="0" r="0" t="0"/>
          <a:stretch/>
        </p:blipFill>
        <p:spPr>
          <a:xfrm>
            <a:off x="6178726" y="3341743"/>
            <a:ext cx="274126" cy="2762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87" name="Shape 387"/>
        <p:cNvGrpSpPr/>
        <p:nvPr/>
      </p:nvGrpSpPr>
      <p:grpSpPr>
        <a:xfrm>
          <a:off x="0" y="0"/>
          <a:ext cx="0" cy="0"/>
          <a:chOff x="0" y="0"/>
          <a:chExt cx="0" cy="0"/>
        </a:xfrm>
      </p:grpSpPr>
      <p:grpSp>
        <p:nvGrpSpPr>
          <p:cNvPr id="388" name="Google Shape;388;g36517da368b_0_41"/>
          <p:cNvGrpSpPr/>
          <p:nvPr/>
        </p:nvGrpSpPr>
        <p:grpSpPr>
          <a:xfrm>
            <a:off x="3427092" y="1839772"/>
            <a:ext cx="5337851" cy="3178503"/>
            <a:chOff x="3427092" y="1839772"/>
            <a:chExt cx="5337851" cy="3178503"/>
          </a:xfrm>
        </p:grpSpPr>
        <p:sp>
          <p:nvSpPr>
            <p:cNvPr id="389" name="Google Shape;389;g36517da368b_0_41"/>
            <p:cNvSpPr/>
            <p:nvPr/>
          </p:nvSpPr>
          <p:spPr>
            <a:xfrm rot="-222216">
              <a:off x="3513775" y="2003595"/>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g36517da368b_0_41"/>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grpSp>
      <p:sp>
        <p:nvSpPr>
          <p:cNvPr id="391" name="Google Shape;391;g36517da368b_0_41"/>
          <p:cNvSpPr txBox="1"/>
          <p:nvPr>
            <p:ph idx="4294967295" type="ctrTitle"/>
          </p:nvPr>
        </p:nvSpPr>
        <p:spPr>
          <a:xfrm rot="-222216">
            <a:off x="3513758" y="2913848"/>
            <a:ext cx="5164486" cy="187140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300"/>
              <a:buFont typeface="Arial"/>
              <a:buNone/>
            </a:pPr>
            <a:r>
              <a:rPr b="0" i="0" lang="no-NO" sz="1500" u="none" cap="none" strike="noStrike">
                <a:solidFill>
                  <a:srgbClr val="EBFFB9"/>
                </a:solidFill>
                <a:latin typeface="Arial"/>
                <a:ea typeface="Arial"/>
                <a:cs typeface="Arial"/>
                <a:sym typeface="Arial"/>
              </a:rPr>
              <a:t>Spørsmål 5: </a:t>
            </a:r>
            <a:br>
              <a:rPr b="0" i="0" lang="no-NO" sz="1500" u="none" cap="none" strike="noStrike">
                <a:solidFill>
                  <a:srgbClr val="EBFFB9"/>
                </a:solidFill>
                <a:latin typeface="Arial"/>
                <a:ea typeface="Arial"/>
                <a:cs typeface="Arial"/>
                <a:sym typeface="Arial"/>
              </a:rPr>
            </a:br>
            <a:endParaRPr b="0" i="0" sz="15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350"/>
              <a:buFont typeface="Arial"/>
              <a:buNone/>
            </a:pPr>
            <a:r>
              <a:rPr lang="no-NO" sz="2500">
                <a:solidFill>
                  <a:srgbClr val="EBFFB9"/>
                </a:solidFill>
              </a:rPr>
              <a:t>Kva</a:t>
            </a:r>
            <a:r>
              <a:rPr b="0" i="0" lang="no-NO" sz="2500" u="none" cap="none" strike="noStrike">
                <a:solidFill>
                  <a:srgbClr val="EBFFB9"/>
                </a:solidFill>
                <a:latin typeface="Arial"/>
                <a:ea typeface="Arial"/>
                <a:cs typeface="Arial"/>
                <a:sym typeface="Arial"/>
              </a:rPr>
              <a:t> er klimagass</a:t>
            </a:r>
            <a:r>
              <a:rPr lang="no-NO" sz="2500">
                <a:solidFill>
                  <a:srgbClr val="EBFFB9"/>
                </a:solidFill>
              </a:rPr>
              <a:t>a</a:t>
            </a:r>
            <a:r>
              <a:rPr b="0" i="0" lang="no-NO" sz="2500" u="none" cap="none" strike="noStrike">
                <a:solidFill>
                  <a:srgbClr val="EBFFB9"/>
                </a:solidFill>
                <a:latin typeface="Arial"/>
                <a:ea typeface="Arial"/>
                <a:cs typeface="Arial"/>
                <a:sym typeface="Arial"/>
              </a:rPr>
              <a:t>r?</a:t>
            </a:r>
            <a:endParaRPr b="0" i="0" sz="25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1500" u="none" cap="none" strike="noStrike">
              <a:solidFill>
                <a:srgbClr val="EBFFB9"/>
              </a:solidFill>
              <a:latin typeface="Arial"/>
              <a:ea typeface="Arial"/>
              <a:cs typeface="Arial"/>
              <a:sym typeface="Arial"/>
            </a:endParaRPr>
          </a:p>
        </p:txBody>
      </p:sp>
      <p:sp>
        <p:nvSpPr>
          <p:cNvPr id="392" name="Google Shape;392;g36517da368b_0_41"/>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rgbClr val="000000"/>
                </a:solidFill>
                <a:latin typeface="Arial"/>
                <a:ea typeface="Arial"/>
                <a:cs typeface="Arial"/>
                <a:sym typeface="Arial"/>
              </a:rPr>
              <a:t>🤔</a:t>
            </a:r>
            <a:endParaRPr b="0" i="0" sz="100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96" name="Shape 396"/>
        <p:cNvGrpSpPr/>
        <p:nvPr/>
      </p:nvGrpSpPr>
      <p:grpSpPr>
        <a:xfrm>
          <a:off x="0" y="0"/>
          <a:ext cx="0" cy="0"/>
          <a:chOff x="0" y="0"/>
          <a:chExt cx="0" cy="0"/>
        </a:xfrm>
      </p:grpSpPr>
      <p:pic>
        <p:nvPicPr>
          <p:cNvPr id="397" name="Google Shape;397;g3736a0abde6_0_1003" title="patrick-hendry-K0b_8golPNE-unsplash.jpg"/>
          <p:cNvPicPr preferRelativeResize="0"/>
          <p:nvPr/>
        </p:nvPicPr>
        <p:blipFill>
          <a:blip r:embed="rId3">
            <a:alphaModFix/>
          </a:blip>
          <a:stretch>
            <a:fillRect/>
          </a:stretch>
        </p:blipFill>
        <p:spPr>
          <a:xfrm>
            <a:off x="0" y="-7796755"/>
            <a:ext cx="12191999" cy="18292480"/>
          </a:xfrm>
          <a:prstGeom prst="rect">
            <a:avLst/>
          </a:prstGeom>
          <a:noFill/>
          <a:ln>
            <a:noFill/>
          </a:ln>
        </p:spPr>
      </p:pic>
      <p:sp>
        <p:nvSpPr>
          <p:cNvPr id="398" name="Google Shape;398;g3736a0abde6_0_1003"/>
          <p:cNvSpPr txBox="1"/>
          <p:nvPr/>
        </p:nvSpPr>
        <p:spPr>
          <a:xfrm>
            <a:off x="2791800" y="1548600"/>
            <a:ext cx="6608400" cy="18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500"/>
              <a:buFont typeface="Arial"/>
              <a:buNone/>
            </a:pPr>
            <a:r>
              <a:rPr b="1" lang="no-NO" sz="1900">
                <a:solidFill>
                  <a:srgbClr val="123031"/>
                </a:solidFill>
                <a:latin typeface="PT Sans"/>
                <a:ea typeface="PT Sans"/>
                <a:cs typeface="PT Sans"/>
                <a:sym typeface="PT Sans"/>
              </a:rPr>
              <a:t>Svar:</a:t>
            </a:r>
            <a:endParaRPr b="1" sz="1900">
              <a:solidFill>
                <a:srgbClr val="123031"/>
              </a:solidFill>
              <a:latin typeface="PT Sans"/>
              <a:ea typeface="PT Sans"/>
              <a:cs typeface="PT Sans"/>
              <a:sym typeface="PT Sans"/>
            </a:endParaRPr>
          </a:p>
          <a:p>
            <a:pPr indent="0" lvl="0" marL="0" rtl="0" algn="l">
              <a:spcBef>
                <a:spcPts val="0"/>
              </a:spcBef>
              <a:spcAft>
                <a:spcPts val="0"/>
              </a:spcAft>
              <a:buClr>
                <a:srgbClr val="000000"/>
              </a:buClr>
              <a:buSzPts val="1500"/>
              <a:buFont typeface="Arial"/>
              <a:buNone/>
            </a:pPr>
            <a:r>
              <a:t/>
            </a:r>
            <a:endParaRPr sz="1900">
              <a:solidFill>
                <a:srgbClr val="123031"/>
              </a:solidFill>
              <a:latin typeface="PT Sans"/>
              <a:ea typeface="PT Sans"/>
              <a:cs typeface="PT Sans"/>
              <a:sym typeface="PT Sans"/>
            </a:endParaRPr>
          </a:p>
          <a:p>
            <a:pPr indent="0" lvl="0" marL="0" rtl="0" algn="l">
              <a:spcBef>
                <a:spcPts val="0"/>
              </a:spcBef>
              <a:spcAft>
                <a:spcPts val="0"/>
              </a:spcAft>
              <a:buClr>
                <a:srgbClr val="000000"/>
              </a:buClr>
              <a:buSzPts val="1500"/>
              <a:buFont typeface="Arial"/>
              <a:buNone/>
            </a:pPr>
            <a:r>
              <a:rPr lang="no-NO" sz="1900">
                <a:solidFill>
                  <a:schemeClr val="dk2"/>
                </a:solidFill>
                <a:latin typeface="PT Sans"/>
                <a:ea typeface="PT Sans"/>
                <a:cs typeface="PT Sans"/>
                <a:sym typeface="PT Sans"/>
              </a:rPr>
              <a:t>Klimagassar er gassar som endrer klimaet på jorda</a:t>
            </a:r>
            <a:endParaRPr sz="1900">
              <a:solidFill>
                <a:schemeClr val="dk2"/>
              </a:solidFill>
              <a:latin typeface="PT Sans"/>
              <a:ea typeface="PT Sans"/>
              <a:cs typeface="PT Sans"/>
              <a:sym typeface="PT Sans"/>
            </a:endParaRPr>
          </a:p>
          <a:p>
            <a:pPr indent="0" lvl="0" marL="0" rtl="0" algn="l">
              <a:spcBef>
                <a:spcPts val="0"/>
              </a:spcBef>
              <a:spcAft>
                <a:spcPts val="0"/>
              </a:spcAft>
              <a:buClr>
                <a:srgbClr val="000000"/>
              </a:buClr>
              <a:buSzPts val="1500"/>
              <a:buFont typeface="Arial"/>
              <a:buNone/>
            </a:pPr>
            <a:r>
              <a:rPr lang="no-NO" sz="1900">
                <a:solidFill>
                  <a:schemeClr val="dk2"/>
                </a:solidFill>
                <a:latin typeface="PT Sans"/>
                <a:ea typeface="PT Sans"/>
                <a:cs typeface="PT Sans"/>
                <a:sym typeface="PT Sans"/>
              </a:rPr>
              <a:t>Jo meir klimagassar vi slepp ut, jo varmare vert det på jordkloden. </a:t>
            </a:r>
            <a:endParaRPr sz="1900">
              <a:solidFill>
                <a:schemeClr val="dk2"/>
              </a:solidFill>
              <a:latin typeface="PT Sans"/>
              <a:ea typeface="PT Sans"/>
              <a:cs typeface="PT Sans"/>
              <a:sym typeface="PT Sans"/>
            </a:endParaRPr>
          </a:p>
          <a:p>
            <a:pPr indent="0" lvl="0" marL="0" rtl="0" algn="l">
              <a:spcBef>
                <a:spcPts val="0"/>
              </a:spcBef>
              <a:spcAft>
                <a:spcPts val="0"/>
              </a:spcAft>
              <a:buClr>
                <a:srgbClr val="000000"/>
              </a:buClr>
              <a:buSzPts val="1500"/>
              <a:buFont typeface="Arial"/>
              <a:buNone/>
            </a:pPr>
            <a:r>
              <a:t/>
            </a:r>
            <a:endParaRPr sz="1900">
              <a:solidFill>
                <a:schemeClr val="dk2"/>
              </a:solidFill>
              <a:latin typeface="PT Sans"/>
              <a:ea typeface="PT Sans"/>
              <a:cs typeface="PT Sans"/>
              <a:sym typeface="PT Sans"/>
            </a:endParaRPr>
          </a:p>
          <a:p>
            <a:pPr indent="0" lvl="0" marL="0" rtl="0" algn="l">
              <a:spcBef>
                <a:spcPts val="0"/>
              </a:spcBef>
              <a:spcAft>
                <a:spcPts val="0"/>
              </a:spcAft>
              <a:buClr>
                <a:srgbClr val="000000"/>
              </a:buClr>
              <a:buSzPts val="1500"/>
              <a:buFont typeface="Arial"/>
              <a:buNone/>
            </a:pPr>
            <a:r>
              <a:rPr lang="no-NO" sz="1900">
                <a:solidFill>
                  <a:schemeClr val="dk2"/>
                </a:solidFill>
                <a:latin typeface="PT Sans"/>
                <a:ea typeface="PT Sans"/>
                <a:cs typeface="PT Sans"/>
                <a:sym typeface="PT Sans"/>
              </a:rPr>
              <a:t>Klimaet er korleis vêret og temperaturane oppfører seg </a:t>
            </a:r>
            <a:br>
              <a:rPr lang="no-NO" sz="1900">
                <a:solidFill>
                  <a:schemeClr val="dk2"/>
                </a:solidFill>
                <a:latin typeface="PT Sans"/>
                <a:ea typeface="PT Sans"/>
                <a:cs typeface="PT Sans"/>
                <a:sym typeface="PT Sans"/>
              </a:rPr>
            </a:br>
            <a:r>
              <a:rPr lang="no-NO" sz="1900">
                <a:solidFill>
                  <a:schemeClr val="dk2"/>
                </a:solidFill>
                <a:latin typeface="PT Sans"/>
                <a:ea typeface="PT Sans"/>
                <a:cs typeface="PT Sans"/>
                <a:sym typeface="PT Sans"/>
              </a:rPr>
              <a:t>over tid. Klimaendringar betyr at klimaet endrar seg. </a:t>
            </a:r>
            <a:endParaRPr sz="1900">
              <a:solidFill>
                <a:schemeClr val="dk2"/>
              </a:solidFill>
              <a:latin typeface="PT Sans"/>
              <a:ea typeface="PT Sans"/>
              <a:cs typeface="PT Sans"/>
              <a:sym typeface="PT Sans"/>
            </a:endParaRPr>
          </a:p>
          <a:p>
            <a:pPr indent="0" lvl="0" marL="0" rtl="0" algn="l">
              <a:spcBef>
                <a:spcPts val="0"/>
              </a:spcBef>
              <a:spcAft>
                <a:spcPts val="0"/>
              </a:spcAft>
              <a:buClr>
                <a:srgbClr val="000000"/>
              </a:buClr>
              <a:buSzPts val="1500"/>
              <a:buFont typeface="Arial"/>
              <a:buNone/>
            </a:pPr>
            <a:r>
              <a:t/>
            </a:r>
            <a:endParaRPr sz="1900">
              <a:solidFill>
                <a:schemeClr val="dk2"/>
              </a:solidFill>
              <a:latin typeface="PT Sans"/>
              <a:ea typeface="PT Sans"/>
              <a:cs typeface="PT Sans"/>
              <a:sym typeface="PT Sans"/>
            </a:endParaRPr>
          </a:p>
          <a:p>
            <a:pPr indent="0" lvl="0" marL="0" rtl="0" algn="l">
              <a:spcBef>
                <a:spcPts val="0"/>
              </a:spcBef>
              <a:spcAft>
                <a:spcPts val="0"/>
              </a:spcAft>
              <a:buClr>
                <a:srgbClr val="000000"/>
              </a:buClr>
              <a:buSzPts val="1500"/>
              <a:buFont typeface="Arial"/>
              <a:buNone/>
            </a:pPr>
            <a:r>
              <a:rPr lang="no-NO" sz="1900">
                <a:solidFill>
                  <a:schemeClr val="dk2"/>
                </a:solidFill>
                <a:latin typeface="PT Sans"/>
                <a:ea typeface="PT Sans"/>
                <a:cs typeface="PT Sans"/>
                <a:sym typeface="PT Sans"/>
              </a:rPr>
              <a:t>Slutter vi å sleppe ut så mykje klimagassar som vi gjer </a:t>
            </a:r>
            <a:br>
              <a:rPr lang="no-NO" sz="1900">
                <a:solidFill>
                  <a:schemeClr val="dk2"/>
                </a:solidFill>
                <a:latin typeface="PT Sans"/>
                <a:ea typeface="PT Sans"/>
                <a:cs typeface="PT Sans"/>
                <a:sym typeface="PT Sans"/>
              </a:rPr>
            </a:br>
            <a:r>
              <a:rPr lang="no-NO" sz="1900">
                <a:solidFill>
                  <a:schemeClr val="dk2"/>
                </a:solidFill>
                <a:latin typeface="PT Sans"/>
                <a:ea typeface="PT Sans"/>
                <a:cs typeface="PT Sans"/>
                <a:sym typeface="PT Sans"/>
              </a:rPr>
              <a:t>no, vil klimaendringane bremsa opp. </a:t>
            </a:r>
            <a:endParaRPr sz="1900">
              <a:solidFill>
                <a:schemeClr val="dk2"/>
              </a:solidFill>
              <a:latin typeface="PT Sans"/>
              <a:ea typeface="PT Sans"/>
              <a:cs typeface="PT Sans"/>
              <a:sym typeface="PT Sans"/>
            </a:endParaRPr>
          </a:p>
          <a:p>
            <a:pPr indent="0" lvl="0" marL="0" rtl="0" algn="l">
              <a:spcBef>
                <a:spcPts val="0"/>
              </a:spcBef>
              <a:spcAft>
                <a:spcPts val="0"/>
              </a:spcAft>
              <a:buClr>
                <a:srgbClr val="000000"/>
              </a:buClr>
              <a:buSzPts val="1500"/>
              <a:buFont typeface="Arial"/>
              <a:buNone/>
            </a:pPr>
            <a:r>
              <a:t/>
            </a:r>
            <a:endParaRPr sz="1900">
              <a:solidFill>
                <a:srgbClr val="123031"/>
              </a:solidFill>
              <a:latin typeface="PT Sans"/>
              <a:ea typeface="PT Sans"/>
              <a:cs typeface="PT Sans"/>
              <a:sym typeface="PT Sans"/>
            </a:endParaRPr>
          </a:p>
          <a:p>
            <a:pPr indent="0" lvl="0" marL="0" marR="0" rtl="0" algn="l">
              <a:lnSpc>
                <a:spcPct val="100000"/>
              </a:lnSpc>
              <a:spcBef>
                <a:spcPts val="0"/>
              </a:spcBef>
              <a:spcAft>
                <a:spcPts val="0"/>
              </a:spcAft>
              <a:buClr>
                <a:srgbClr val="000000"/>
              </a:buClr>
              <a:buSzPts val="1500"/>
              <a:buFont typeface="Arial"/>
              <a:buNone/>
            </a:pPr>
            <a:r>
              <a:t/>
            </a:r>
            <a:endParaRPr b="1" sz="1900">
              <a:solidFill>
                <a:srgbClr val="123031"/>
              </a:solidFill>
              <a:latin typeface="PT Sans"/>
              <a:ea typeface="PT Sans"/>
              <a:cs typeface="PT Sans"/>
              <a:sym typeface="PT Sans"/>
            </a:endParaRPr>
          </a:p>
        </p:txBody>
      </p:sp>
      <p:pic>
        <p:nvPicPr>
          <p:cNvPr id="399" name="Google Shape;399;g3736a0abde6_0_1003" title="LOOPmiljøskole_logo_hvit.png"/>
          <p:cNvPicPr preferRelativeResize="0"/>
          <p:nvPr/>
        </p:nvPicPr>
        <p:blipFill>
          <a:blip r:embed="rId4">
            <a:alphaModFix/>
          </a:blip>
          <a:stretch>
            <a:fillRect/>
          </a:stretch>
        </p:blipFill>
        <p:spPr>
          <a:xfrm>
            <a:off x="11430100" y="6020675"/>
            <a:ext cx="538251" cy="608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403" name="Shape 403"/>
        <p:cNvGrpSpPr/>
        <p:nvPr/>
      </p:nvGrpSpPr>
      <p:grpSpPr>
        <a:xfrm>
          <a:off x="0" y="0"/>
          <a:ext cx="0" cy="0"/>
          <a:chOff x="0" y="0"/>
          <a:chExt cx="0" cy="0"/>
        </a:xfrm>
      </p:grpSpPr>
      <p:sp>
        <p:nvSpPr>
          <p:cNvPr id="404" name="Google Shape;404;g37ac3611912_0_166"/>
          <p:cNvSpPr txBox="1"/>
          <p:nvPr/>
        </p:nvSpPr>
        <p:spPr>
          <a:xfrm>
            <a:off x="7425000" y="784750"/>
            <a:ext cx="3000000" cy="815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accent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500"/>
              <a:buFont typeface="Arial"/>
              <a:buNone/>
            </a:pPr>
            <a:r>
              <a:rPr lang="no-NO" sz="2500">
                <a:solidFill>
                  <a:schemeClr val="dk2"/>
                </a:solidFill>
                <a:latin typeface="PT Sans"/>
                <a:ea typeface="PT Sans"/>
                <a:cs typeface="PT Sans"/>
                <a:sym typeface="PT Sans"/>
              </a:rPr>
              <a:t>Noko ein kan pante</a:t>
            </a:r>
            <a:endParaRPr b="0" i="0" sz="1400" u="none" cap="none" strike="noStrike">
              <a:solidFill>
                <a:srgbClr val="000000"/>
              </a:solidFill>
              <a:latin typeface="Arial"/>
              <a:ea typeface="Arial"/>
              <a:cs typeface="Arial"/>
              <a:sym typeface="Arial"/>
            </a:endParaRPr>
          </a:p>
        </p:txBody>
      </p:sp>
      <p:sp>
        <p:nvSpPr>
          <p:cNvPr id="405" name="Google Shape;405;g37ac3611912_0_166"/>
          <p:cNvSpPr txBox="1"/>
          <p:nvPr>
            <p:ph idx="4294967295" type="subTitle"/>
          </p:nvPr>
        </p:nvSpPr>
        <p:spPr>
          <a:xfrm>
            <a:off x="6526350" y="2115275"/>
            <a:ext cx="4797300" cy="3546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no-NO" sz="1600">
                <a:solidFill>
                  <a:schemeClr val="accent6"/>
                </a:solidFill>
              </a:rPr>
              <a:t>Kvifor pantar vi eigentleg ikkje fleire ting, når det å pante fungerer så godt? Det er eit spørsmål folk som arbeider med avfall ofte får.</a:t>
            </a:r>
            <a:endParaRPr sz="1600">
              <a:solidFill>
                <a:schemeClr val="accent6"/>
              </a:solidFill>
            </a:endParaRPr>
          </a:p>
          <a:p>
            <a:pPr indent="0" lvl="0" marL="0" rtl="0" algn="l">
              <a:lnSpc>
                <a:spcPct val="100000"/>
              </a:lnSpc>
              <a:spcBef>
                <a:spcPts val="0"/>
              </a:spcBef>
              <a:spcAft>
                <a:spcPts val="0"/>
              </a:spcAft>
              <a:buNone/>
            </a:pPr>
            <a:r>
              <a:t/>
            </a:r>
            <a:endParaRPr sz="1600">
              <a:solidFill>
                <a:schemeClr val="accent6"/>
              </a:solidFill>
            </a:endParaRPr>
          </a:p>
          <a:p>
            <a:pPr indent="0" lvl="0" marL="0" rtl="0" algn="l">
              <a:lnSpc>
                <a:spcPct val="100000"/>
              </a:lnSpc>
              <a:spcBef>
                <a:spcPts val="0"/>
              </a:spcBef>
              <a:spcAft>
                <a:spcPts val="0"/>
              </a:spcAft>
              <a:buNone/>
            </a:pPr>
            <a:r>
              <a:rPr lang="no-NO" sz="1600">
                <a:solidFill>
                  <a:schemeClr val="accent6"/>
                </a:solidFill>
              </a:rPr>
              <a:t>I denne teikneoppgåva kan de prøve dykk som oppfinnarar av ei ny pantemaskin, der ein kan putte heilt andre ting enn bokser og flasker. Til dømes tannbørstar, batteri eller iskremboksar. Eller heilt andre ting!</a:t>
            </a:r>
            <a:endParaRPr sz="1600">
              <a:solidFill>
                <a:schemeClr val="accent6"/>
              </a:solidFill>
            </a:endParaRPr>
          </a:p>
          <a:p>
            <a:pPr indent="0" lvl="0" marL="0" rtl="0" algn="l">
              <a:lnSpc>
                <a:spcPct val="100000"/>
              </a:lnSpc>
              <a:spcBef>
                <a:spcPts val="0"/>
              </a:spcBef>
              <a:spcAft>
                <a:spcPts val="0"/>
              </a:spcAft>
              <a:buNone/>
            </a:pPr>
            <a:r>
              <a:t/>
            </a:r>
            <a:endParaRPr sz="1600">
              <a:solidFill>
                <a:schemeClr val="accent6"/>
              </a:solidFill>
            </a:endParaRPr>
          </a:p>
          <a:p>
            <a:pPr indent="0" lvl="0" marL="0" rtl="0" algn="l">
              <a:lnSpc>
                <a:spcPct val="100000"/>
              </a:lnSpc>
              <a:spcBef>
                <a:spcPts val="0"/>
              </a:spcBef>
              <a:spcAft>
                <a:spcPts val="0"/>
              </a:spcAft>
              <a:buNone/>
            </a:pPr>
            <a:r>
              <a:rPr lang="no-NO" sz="1600">
                <a:solidFill>
                  <a:schemeClr val="accent6"/>
                </a:solidFill>
              </a:rPr>
              <a:t>Her er det berre kreativiteten som set grenser ♥️</a:t>
            </a:r>
            <a:endParaRPr sz="1600">
              <a:solidFill>
                <a:schemeClr val="accent6"/>
              </a:solidFill>
            </a:endParaRPr>
          </a:p>
          <a:p>
            <a:pPr indent="0" lvl="0" marL="0" marR="0" rtl="0" algn="l">
              <a:lnSpc>
                <a:spcPct val="101000"/>
              </a:lnSpc>
              <a:spcBef>
                <a:spcPts val="2450"/>
              </a:spcBef>
              <a:spcAft>
                <a:spcPts val="0"/>
              </a:spcAft>
              <a:buClr>
                <a:schemeClr val="dk1"/>
              </a:buClr>
              <a:buSzPts val="1500"/>
              <a:buFont typeface="PT Sans"/>
              <a:buNone/>
            </a:pPr>
            <a:r>
              <a:t/>
            </a:r>
            <a:endParaRPr sz="1600">
              <a:solidFill>
                <a:schemeClr val="accent6"/>
              </a:solidFill>
            </a:endParaRPr>
          </a:p>
        </p:txBody>
      </p:sp>
      <p:sp>
        <p:nvSpPr>
          <p:cNvPr id="406" name="Google Shape;406;g37ac3611912_0_166"/>
          <p:cNvSpPr txBox="1"/>
          <p:nvPr/>
        </p:nvSpPr>
        <p:spPr>
          <a:xfrm rot="10800000">
            <a:off x="1229570" y="3686075"/>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no-NO" sz="6000" u="none" cap="none" strike="noStrike">
                <a:solidFill>
                  <a:schemeClr val="dk1"/>
                </a:solidFill>
                <a:latin typeface="PT Sans"/>
                <a:ea typeface="PT Sans"/>
                <a:cs typeface="PT Sans"/>
                <a:sym typeface="PT Sans"/>
              </a:rPr>
              <a:t>✨</a:t>
            </a:r>
            <a:endParaRPr b="0" i="0" sz="6000" u="none" cap="none" strike="noStrike">
              <a:solidFill>
                <a:schemeClr val="dk1"/>
              </a:solidFill>
              <a:latin typeface="PT Sans"/>
              <a:ea typeface="PT Sans"/>
              <a:cs typeface="PT Sans"/>
              <a:sym typeface="PT Sans"/>
            </a:endParaRPr>
          </a:p>
        </p:txBody>
      </p:sp>
      <p:sp>
        <p:nvSpPr>
          <p:cNvPr id="407" name="Google Shape;407;g37ac3611912_0_166"/>
          <p:cNvSpPr txBox="1"/>
          <p:nvPr/>
        </p:nvSpPr>
        <p:spPr>
          <a:xfrm rot="10800000">
            <a:off x="725245" y="2688575"/>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0" i="0" lang="no-NO" sz="4000" u="none" cap="none" strike="noStrike">
                <a:solidFill>
                  <a:schemeClr val="dk1"/>
                </a:solidFill>
                <a:latin typeface="PT Sans"/>
                <a:ea typeface="PT Sans"/>
                <a:cs typeface="PT Sans"/>
                <a:sym typeface="PT Sans"/>
              </a:rPr>
              <a:t>✨</a:t>
            </a:r>
            <a:endParaRPr b="0" i="0" sz="4000" u="none" cap="none" strike="noStrike">
              <a:solidFill>
                <a:schemeClr val="dk1"/>
              </a:solidFill>
              <a:latin typeface="PT Sans"/>
              <a:ea typeface="PT Sans"/>
              <a:cs typeface="PT Sans"/>
              <a:sym typeface="PT Sans"/>
            </a:endParaRPr>
          </a:p>
        </p:txBody>
      </p:sp>
      <p:sp>
        <p:nvSpPr>
          <p:cNvPr id="408" name="Google Shape;408;g37ac3611912_0_166"/>
          <p:cNvSpPr txBox="1"/>
          <p:nvPr/>
        </p:nvSpPr>
        <p:spPr>
          <a:xfrm rot="10800000">
            <a:off x="2416978" y="3519800"/>
            <a:ext cx="10125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0"/>
              <a:buFont typeface="Arial"/>
              <a:buNone/>
            </a:pPr>
            <a:r>
              <a:rPr b="0" i="0" lang="no-NO" sz="7000" u="none" cap="none" strike="noStrike">
                <a:solidFill>
                  <a:schemeClr val="dk1"/>
                </a:solidFill>
                <a:latin typeface="PT Sans"/>
                <a:ea typeface="PT Sans"/>
                <a:cs typeface="PT Sans"/>
                <a:sym typeface="PT Sans"/>
              </a:rPr>
              <a:t>✨</a:t>
            </a:r>
            <a:endParaRPr b="0" i="0" sz="7000" u="none" cap="none" strike="noStrike">
              <a:solidFill>
                <a:schemeClr val="dk1"/>
              </a:solidFill>
              <a:latin typeface="PT Sans"/>
              <a:ea typeface="PT Sans"/>
              <a:cs typeface="PT Sans"/>
              <a:sym typeface="PT Sans"/>
            </a:endParaRPr>
          </a:p>
        </p:txBody>
      </p:sp>
      <p:sp>
        <p:nvSpPr>
          <p:cNvPr id="409" name="Google Shape;409;g37ac3611912_0_166"/>
          <p:cNvSpPr txBox="1"/>
          <p:nvPr/>
        </p:nvSpPr>
        <p:spPr>
          <a:xfrm rot="10800000">
            <a:off x="1823283" y="2058488"/>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no-NO" sz="6000" u="none" cap="none" strike="noStrike">
                <a:solidFill>
                  <a:schemeClr val="dk1"/>
                </a:solidFill>
                <a:latin typeface="PT Sans"/>
                <a:ea typeface="PT Sans"/>
                <a:cs typeface="PT Sans"/>
                <a:sym typeface="PT Sans"/>
              </a:rPr>
              <a:t>✨</a:t>
            </a:r>
            <a:endParaRPr b="0" i="0" sz="6000" u="none" cap="none" strike="noStrike">
              <a:solidFill>
                <a:schemeClr val="dk1"/>
              </a:solidFill>
              <a:latin typeface="PT Sans"/>
              <a:ea typeface="PT Sans"/>
              <a:cs typeface="PT Sans"/>
              <a:sym typeface="PT Sans"/>
            </a:endParaRPr>
          </a:p>
        </p:txBody>
      </p:sp>
      <p:pic>
        <p:nvPicPr>
          <p:cNvPr id="410" name="Google Shape;410;g37ac3611912_0_166" title="Workshop Post It GIF by weSpark.gif"/>
          <p:cNvPicPr preferRelativeResize="0"/>
          <p:nvPr/>
        </p:nvPicPr>
        <p:blipFill>
          <a:blip r:embed="rId3">
            <a:alphaModFix/>
          </a:blip>
          <a:stretch>
            <a:fillRect/>
          </a:stretch>
        </p:blipFill>
        <p:spPr>
          <a:xfrm>
            <a:off x="773375" y="2240025"/>
            <a:ext cx="4691125" cy="2560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414" name="Shape 414"/>
        <p:cNvGrpSpPr/>
        <p:nvPr/>
      </p:nvGrpSpPr>
      <p:grpSpPr>
        <a:xfrm>
          <a:off x="0" y="0"/>
          <a:ext cx="0" cy="0"/>
          <a:chOff x="0" y="0"/>
          <a:chExt cx="0" cy="0"/>
        </a:xfrm>
      </p:grpSpPr>
      <p:sp>
        <p:nvSpPr>
          <p:cNvPr id="415" name="Google Shape;415;g18c8e55757b_0_10"/>
          <p:cNvSpPr txBox="1"/>
          <p:nvPr/>
        </p:nvSpPr>
        <p:spPr>
          <a:xfrm>
            <a:off x="7425000" y="784750"/>
            <a:ext cx="3000000" cy="815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lang="no-NO" sz="1600">
                <a:solidFill>
                  <a:schemeClr val="accent6"/>
                </a:solidFill>
              </a:rPr>
              <a:t>Mulig </a:t>
            </a:r>
            <a:r>
              <a:rPr b="0" i="0" lang="no-NO" sz="1600" u="none" cap="none" strike="noStrike">
                <a:solidFill>
                  <a:schemeClr val="accent6"/>
                </a:solidFill>
                <a:latin typeface="Arial"/>
                <a:ea typeface="Arial"/>
                <a:cs typeface="Arial"/>
                <a:sym typeface="Arial"/>
              </a:rPr>
              <a:t>h</a:t>
            </a:r>
            <a:r>
              <a:rPr lang="no-NO" sz="1600">
                <a:solidFill>
                  <a:schemeClr val="accent6"/>
                </a:solidFill>
              </a:rPr>
              <a:t>eim</a:t>
            </a:r>
            <a:r>
              <a:rPr b="0" i="0" lang="no-NO" sz="1600" u="none" cap="none" strike="noStrike">
                <a:solidFill>
                  <a:schemeClr val="accent6"/>
                </a:solidFill>
                <a:latin typeface="Arial"/>
                <a:ea typeface="Arial"/>
                <a:cs typeface="Arial"/>
                <a:sym typeface="Arial"/>
              </a:rPr>
              <a:t>elekse </a:t>
            </a:r>
            <a:endParaRPr b="0" i="0" sz="1600" u="none" cap="none" strike="noStrike">
              <a:solidFill>
                <a:schemeClr val="accent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500"/>
              <a:buFont typeface="Arial"/>
              <a:buNone/>
            </a:pPr>
            <a:r>
              <a:rPr lang="no-NO" sz="2500">
                <a:solidFill>
                  <a:schemeClr val="dk2"/>
                </a:solidFill>
                <a:latin typeface="PT Sans"/>
                <a:ea typeface="PT Sans"/>
                <a:cs typeface="PT Sans"/>
                <a:sym typeface="PT Sans"/>
              </a:rPr>
              <a:t>Kor</a:t>
            </a:r>
            <a:r>
              <a:rPr b="0" i="0" lang="no-NO" sz="2500" u="none" cap="none" strike="noStrike">
                <a:solidFill>
                  <a:schemeClr val="dk2"/>
                </a:solidFill>
                <a:latin typeface="PT Sans"/>
                <a:ea typeface="PT Sans"/>
                <a:cs typeface="PT Sans"/>
                <a:sym typeface="PT Sans"/>
              </a:rPr>
              <a:t> mange biter?</a:t>
            </a:r>
            <a:endParaRPr b="0" i="0" sz="1400" u="none" cap="none" strike="noStrike">
              <a:solidFill>
                <a:srgbClr val="000000"/>
              </a:solidFill>
              <a:latin typeface="Arial"/>
              <a:ea typeface="Arial"/>
              <a:cs typeface="Arial"/>
              <a:sym typeface="Arial"/>
            </a:endParaRPr>
          </a:p>
        </p:txBody>
      </p:sp>
      <p:sp>
        <p:nvSpPr>
          <p:cNvPr id="416" name="Google Shape;416;g18c8e55757b_0_10"/>
          <p:cNvSpPr txBox="1"/>
          <p:nvPr>
            <p:ph idx="4294967295" type="subTitle"/>
          </p:nvPr>
        </p:nvSpPr>
        <p:spPr>
          <a:xfrm>
            <a:off x="6526350" y="2115275"/>
            <a:ext cx="4797300" cy="3997200"/>
          </a:xfrm>
          <a:prstGeom prst="rect">
            <a:avLst/>
          </a:prstGeom>
          <a:noFill/>
          <a:ln>
            <a:noFill/>
          </a:ln>
        </p:spPr>
        <p:txBody>
          <a:bodyPr anchorCtr="0" anchor="t" bIns="45700" lIns="91425" spcFirstLastPara="1" rIns="91425" wrap="square" tIns="45700">
            <a:noAutofit/>
          </a:bodyPr>
          <a:lstStyle/>
          <a:p>
            <a:pPr indent="-235949" lvl="0" marL="331199" marR="0" rtl="0" algn="l">
              <a:lnSpc>
                <a:spcPct val="101000"/>
              </a:lnSpc>
              <a:spcBef>
                <a:spcPts val="2450"/>
              </a:spcBef>
              <a:spcAft>
                <a:spcPts val="0"/>
              </a:spcAft>
              <a:buClr>
                <a:schemeClr val="dk1"/>
              </a:buClr>
              <a:buSzPts val="1500"/>
              <a:buFont typeface="PT Sans"/>
              <a:buNone/>
            </a:pPr>
            <a:r>
              <a:rPr b="0" i="0" lang="no-NO" sz="1600" u="none" cap="none" strike="noStrike">
                <a:solidFill>
                  <a:schemeClr val="accent6"/>
                </a:solidFill>
                <a:latin typeface="PT Sans"/>
                <a:ea typeface="PT Sans"/>
                <a:cs typeface="PT Sans"/>
                <a:sym typeface="PT Sans"/>
              </a:rPr>
              <a:t>S</a:t>
            </a:r>
            <a:r>
              <a:rPr lang="no-NO" sz="1600">
                <a:solidFill>
                  <a:schemeClr val="accent6"/>
                </a:solidFill>
              </a:rPr>
              <a:t>jå</a:t>
            </a:r>
            <a:r>
              <a:rPr b="0" i="0" lang="no-NO" sz="1600" u="none" cap="none" strike="noStrike">
                <a:solidFill>
                  <a:schemeClr val="accent6"/>
                </a:solidFill>
                <a:latin typeface="PT Sans"/>
                <a:ea typeface="PT Sans"/>
                <a:cs typeface="PT Sans"/>
                <a:sym typeface="PT Sans"/>
              </a:rPr>
              <a:t> rundt </a:t>
            </a:r>
            <a:r>
              <a:rPr lang="no-NO" sz="1600">
                <a:solidFill>
                  <a:schemeClr val="accent6"/>
                </a:solidFill>
              </a:rPr>
              <a:t>dykk</a:t>
            </a:r>
            <a:r>
              <a:rPr b="0" i="0" lang="no-NO" sz="1600" u="none" cap="none" strike="noStrike">
                <a:solidFill>
                  <a:schemeClr val="accent6"/>
                </a:solidFill>
                <a:latin typeface="PT Sans"/>
                <a:ea typeface="PT Sans"/>
                <a:cs typeface="PT Sans"/>
                <a:sym typeface="PT Sans"/>
              </a:rPr>
              <a:t> når de går </a:t>
            </a:r>
            <a:r>
              <a:rPr lang="no-NO" sz="1600">
                <a:solidFill>
                  <a:schemeClr val="accent6"/>
                </a:solidFill>
              </a:rPr>
              <a:t>heim</a:t>
            </a:r>
            <a:r>
              <a:rPr b="0" i="0" lang="no-NO" sz="1600" u="none" cap="none" strike="noStrike">
                <a:solidFill>
                  <a:schemeClr val="accent6"/>
                </a:solidFill>
                <a:latin typeface="PT Sans"/>
                <a:ea typeface="PT Sans"/>
                <a:cs typeface="PT Sans"/>
                <a:sym typeface="PT Sans"/>
              </a:rPr>
              <a:t> fr</a:t>
            </a:r>
            <a:r>
              <a:rPr lang="no-NO" sz="1600">
                <a:solidFill>
                  <a:schemeClr val="accent6"/>
                </a:solidFill>
              </a:rPr>
              <a:t>å</a:t>
            </a:r>
            <a:r>
              <a:rPr b="0" i="0" lang="no-NO" sz="1600" u="none" cap="none" strike="noStrike">
                <a:solidFill>
                  <a:schemeClr val="accent6"/>
                </a:solidFill>
                <a:latin typeface="PT Sans"/>
                <a:ea typeface="PT Sans"/>
                <a:cs typeface="PT Sans"/>
                <a:sym typeface="PT Sans"/>
              </a:rPr>
              <a:t> sk</a:t>
            </a:r>
            <a:r>
              <a:rPr lang="no-NO" sz="1600">
                <a:solidFill>
                  <a:schemeClr val="accent6"/>
                </a:solidFill>
              </a:rPr>
              <a:t>u</a:t>
            </a:r>
            <a:r>
              <a:rPr b="0" i="0" lang="no-NO" sz="1600" u="none" cap="none" strike="noStrike">
                <a:solidFill>
                  <a:schemeClr val="accent6"/>
                </a:solidFill>
                <a:latin typeface="PT Sans"/>
                <a:ea typeface="PT Sans"/>
                <a:cs typeface="PT Sans"/>
                <a:sym typeface="PT Sans"/>
              </a:rPr>
              <a:t>len i dag.</a:t>
            </a:r>
            <a:endParaRPr b="0" i="0" sz="1600" u="none" cap="none" strike="noStrike">
              <a:solidFill>
                <a:schemeClr val="accent6"/>
              </a:solidFill>
              <a:latin typeface="PT Sans"/>
              <a:ea typeface="PT Sans"/>
              <a:cs typeface="PT Sans"/>
              <a:sym typeface="PT Sans"/>
            </a:endParaRPr>
          </a:p>
          <a:p>
            <a:pPr indent="-235949" lvl="0" marL="331199" marR="0" rtl="0" algn="l">
              <a:lnSpc>
                <a:spcPct val="101000"/>
              </a:lnSpc>
              <a:spcBef>
                <a:spcPts val="2450"/>
              </a:spcBef>
              <a:spcAft>
                <a:spcPts val="0"/>
              </a:spcAft>
              <a:buClr>
                <a:schemeClr val="dk1"/>
              </a:buClr>
              <a:buSzPts val="1500"/>
              <a:buFont typeface="PT Sans"/>
              <a:buNone/>
            </a:pPr>
            <a:r>
              <a:rPr lang="no-NO" sz="1600">
                <a:solidFill>
                  <a:schemeClr val="accent6"/>
                </a:solidFill>
              </a:rPr>
              <a:t>Kor</a:t>
            </a:r>
            <a:r>
              <a:rPr b="0" i="0" lang="no-NO" sz="1600" u="none" cap="none" strike="noStrike">
                <a:solidFill>
                  <a:schemeClr val="accent6"/>
                </a:solidFill>
                <a:latin typeface="PT Sans"/>
                <a:ea typeface="PT Sans"/>
                <a:cs typeface="PT Sans"/>
                <a:sym typeface="PT Sans"/>
              </a:rPr>
              <a:t> mange søppelbit</a:t>
            </a:r>
            <a:r>
              <a:rPr lang="no-NO" sz="1600">
                <a:solidFill>
                  <a:schemeClr val="accent6"/>
                </a:solidFill>
              </a:rPr>
              <a:t>a</a:t>
            </a:r>
            <a:r>
              <a:rPr b="0" i="0" lang="no-NO" sz="1600" u="none" cap="none" strike="noStrike">
                <a:solidFill>
                  <a:schemeClr val="accent6"/>
                </a:solidFill>
                <a:latin typeface="PT Sans"/>
                <a:ea typeface="PT Sans"/>
                <a:cs typeface="PT Sans"/>
                <a:sym typeface="PT Sans"/>
              </a:rPr>
              <a:t>r ser </a:t>
            </a:r>
            <a:r>
              <a:rPr lang="no-NO" sz="1600">
                <a:solidFill>
                  <a:schemeClr val="accent6"/>
                </a:solidFill>
              </a:rPr>
              <a:t>de</a:t>
            </a:r>
            <a:r>
              <a:rPr b="0" i="0" lang="no-NO" sz="1600" u="none" cap="none" strike="noStrike">
                <a:solidFill>
                  <a:schemeClr val="accent6"/>
                </a:solidFill>
                <a:latin typeface="PT Sans"/>
                <a:ea typeface="PT Sans"/>
                <a:cs typeface="PT Sans"/>
                <a:sym typeface="PT Sans"/>
              </a:rPr>
              <a:t>?</a:t>
            </a:r>
            <a:endParaRPr b="0" i="0" sz="1600" u="none" cap="none" strike="noStrike">
              <a:solidFill>
                <a:schemeClr val="accent6"/>
              </a:solidFill>
              <a:latin typeface="PT Sans"/>
              <a:ea typeface="PT Sans"/>
              <a:cs typeface="PT Sans"/>
              <a:sym typeface="PT Sans"/>
            </a:endParaRPr>
          </a:p>
          <a:p>
            <a:pPr indent="-235949" lvl="0" marL="331199" marR="0" rtl="0" algn="l">
              <a:lnSpc>
                <a:spcPct val="101000"/>
              </a:lnSpc>
              <a:spcBef>
                <a:spcPts val="2450"/>
              </a:spcBef>
              <a:spcAft>
                <a:spcPts val="0"/>
              </a:spcAft>
              <a:buClr>
                <a:schemeClr val="dk1"/>
              </a:buClr>
              <a:buSzPts val="1500"/>
              <a:buFont typeface="PT Sans"/>
              <a:buNone/>
            </a:pPr>
            <a:r>
              <a:rPr lang="no-NO" sz="1600">
                <a:solidFill>
                  <a:schemeClr val="accent6"/>
                </a:solidFill>
              </a:rPr>
              <a:t>Kvifor</a:t>
            </a:r>
            <a:r>
              <a:rPr b="0" i="0" lang="no-NO" sz="1600" u="none" cap="none" strike="noStrike">
                <a:solidFill>
                  <a:schemeClr val="accent6"/>
                </a:solidFill>
                <a:latin typeface="PT Sans"/>
                <a:ea typeface="PT Sans"/>
                <a:cs typeface="PT Sans"/>
                <a:sym typeface="PT Sans"/>
              </a:rPr>
              <a:t> tr</a:t>
            </a:r>
            <a:r>
              <a:rPr lang="no-NO" sz="1600">
                <a:solidFill>
                  <a:schemeClr val="accent6"/>
                </a:solidFill>
              </a:rPr>
              <a:t>u</a:t>
            </a:r>
            <a:r>
              <a:rPr b="0" i="0" lang="no-NO" sz="1600" u="none" cap="none" strike="noStrike">
                <a:solidFill>
                  <a:schemeClr val="accent6"/>
                </a:solidFill>
                <a:latin typeface="PT Sans"/>
                <a:ea typeface="PT Sans"/>
                <a:cs typeface="PT Sans"/>
                <a:sym typeface="PT Sans"/>
              </a:rPr>
              <a:t>r </a:t>
            </a:r>
            <a:r>
              <a:rPr lang="no-NO" sz="1600">
                <a:solidFill>
                  <a:schemeClr val="accent6"/>
                </a:solidFill>
              </a:rPr>
              <a:t>de</a:t>
            </a:r>
            <a:r>
              <a:rPr b="0" i="0" lang="no-NO" sz="1600" u="none" cap="none" strike="noStrike">
                <a:solidFill>
                  <a:schemeClr val="accent6"/>
                </a:solidFill>
                <a:latin typeface="PT Sans"/>
                <a:ea typeface="PT Sans"/>
                <a:cs typeface="PT Sans"/>
                <a:sym typeface="PT Sans"/>
              </a:rPr>
              <a:t> akkurat denne søpla har havn</a:t>
            </a:r>
            <a:r>
              <a:rPr lang="no-NO" sz="1600">
                <a:solidFill>
                  <a:schemeClr val="accent6"/>
                </a:solidFill>
              </a:rPr>
              <a:t>a</a:t>
            </a:r>
            <a:r>
              <a:rPr b="0" i="0" lang="no-NO" sz="1600" u="none" cap="none" strike="noStrike">
                <a:solidFill>
                  <a:schemeClr val="accent6"/>
                </a:solidFill>
                <a:latin typeface="PT Sans"/>
                <a:ea typeface="PT Sans"/>
                <a:cs typeface="PT Sans"/>
                <a:sym typeface="PT Sans"/>
              </a:rPr>
              <a:t> på avveie? </a:t>
            </a:r>
            <a:r>
              <a:rPr lang="no-NO" sz="1600">
                <a:solidFill>
                  <a:schemeClr val="accent6"/>
                </a:solidFill>
              </a:rPr>
              <a:t>Kor</a:t>
            </a:r>
            <a:r>
              <a:rPr b="0" i="0" lang="no-NO" sz="1600" u="none" cap="none" strike="noStrike">
                <a:solidFill>
                  <a:schemeClr val="accent6"/>
                </a:solidFill>
                <a:latin typeface="PT Sans"/>
                <a:ea typeface="PT Sans"/>
                <a:cs typeface="PT Sans"/>
                <a:sym typeface="PT Sans"/>
              </a:rPr>
              <a:t> kan den ende opp om de ikkje plukker den opp?</a:t>
            </a:r>
            <a:endParaRPr b="0" i="0" sz="1600" u="none" cap="none" strike="noStrike">
              <a:solidFill>
                <a:schemeClr val="accent6"/>
              </a:solidFill>
              <a:latin typeface="PT Sans"/>
              <a:ea typeface="PT Sans"/>
              <a:cs typeface="PT Sans"/>
              <a:sym typeface="PT Sans"/>
            </a:endParaRPr>
          </a:p>
          <a:p>
            <a:pPr indent="-235949" lvl="0" marL="331199" marR="0" rtl="0" algn="l">
              <a:lnSpc>
                <a:spcPct val="101000"/>
              </a:lnSpc>
              <a:spcBef>
                <a:spcPts val="2450"/>
              </a:spcBef>
              <a:spcAft>
                <a:spcPts val="0"/>
              </a:spcAft>
              <a:buClr>
                <a:schemeClr val="dk1"/>
              </a:buClr>
              <a:buSzPts val="1500"/>
              <a:buFont typeface="PT Sans"/>
              <a:buNone/>
            </a:pPr>
            <a:r>
              <a:rPr b="0" i="0" lang="no-NO" sz="1600" u="none" cap="none" strike="noStrike">
                <a:solidFill>
                  <a:schemeClr val="accent6"/>
                </a:solidFill>
                <a:latin typeface="PT Sans"/>
                <a:ea typeface="PT Sans"/>
                <a:cs typeface="PT Sans"/>
                <a:sym typeface="PT Sans"/>
              </a:rPr>
              <a:t>Plukk gjerne opp og kast i </a:t>
            </a:r>
            <a:r>
              <a:rPr lang="no-NO" sz="1600">
                <a:solidFill>
                  <a:schemeClr val="accent6"/>
                </a:solidFill>
              </a:rPr>
              <a:t>næraste</a:t>
            </a:r>
            <a:r>
              <a:rPr b="0" i="0" lang="no-NO" sz="1600" u="none" cap="none" strike="noStrike">
                <a:solidFill>
                  <a:schemeClr val="accent6"/>
                </a:solidFill>
                <a:latin typeface="PT Sans"/>
                <a:ea typeface="PT Sans"/>
                <a:cs typeface="PT Sans"/>
                <a:sym typeface="PT Sans"/>
              </a:rPr>
              <a:t> søppelkasse! Hu</a:t>
            </a:r>
            <a:r>
              <a:rPr lang="no-NO" sz="1600">
                <a:solidFill>
                  <a:schemeClr val="accent6"/>
                </a:solidFill>
              </a:rPr>
              <a:t>gs</a:t>
            </a:r>
            <a:r>
              <a:rPr b="0" i="0" lang="no-NO" sz="1600" u="none" cap="none" strike="noStrike">
                <a:solidFill>
                  <a:schemeClr val="accent6"/>
                </a:solidFill>
                <a:latin typeface="PT Sans"/>
                <a:ea typeface="PT Sans"/>
                <a:cs typeface="PT Sans"/>
                <a:sym typeface="PT Sans"/>
              </a:rPr>
              <a:t> gjerne på </a:t>
            </a:r>
            <a:r>
              <a:rPr b="0" i="1" lang="no-NO" sz="1600" u="none" cap="none" strike="noStrike">
                <a:solidFill>
                  <a:schemeClr val="accent6"/>
                </a:solidFill>
                <a:latin typeface="PT Sans"/>
                <a:ea typeface="PT Sans"/>
                <a:cs typeface="PT Sans"/>
                <a:sym typeface="PT Sans"/>
              </a:rPr>
              <a:t>ditt</a:t>
            </a:r>
            <a:r>
              <a:rPr b="0" i="0" lang="no-NO" sz="1600" u="none" cap="none" strike="noStrike">
                <a:solidFill>
                  <a:schemeClr val="accent6"/>
                </a:solidFill>
                <a:latin typeface="PT Sans"/>
                <a:ea typeface="PT Sans"/>
                <a:cs typeface="PT Sans"/>
                <a:sym typeface="PT Sans"/>
              </a:rPr>
              <a:t> antall til i </a:t>
            </a:r>
            <a:r>
              <a:rPr lang="no-NO" sz="1600">
                <a:solidFill>
                  <a:schemeClr val="accent6"/>
                </a:solidFill>
              </a:rPr>
              <a:t>morgon</a:t>
            </a:r>
            <a:r>
              <a:rPr b="0" i="0" lang="no-NO" sz="1600" u="none" cap="none" strike="noStrike">
                <a:solidFill>
                  <a:schemeClr val="accent6"/>
                </a:solidFill>
                <a:latin typeface="PT Sans"/>
                <a:ea typeface="PT Sans"/>
                <a:cs typeface="PT Sans"/>
                <a:sym typeface="PT Sans"/>
              </a:rPr>
              <a:t>. </a:t>
            </a:r>
            <a:endParaRPr b="0" i="0" sz="1600" u="none" cap="none" strike="noStrike">
              <a:solidFill>
                <a:schemeClr val="accent6"/>
              </a:solidFill>
              <a:latin typeface="PT Sans"/>
              <a:ea typeface="PT Sans"/>
              <a:cs typeface="PT Sans"/>
              <a:sym typeface="PT Sans"/>
            </a:endParaRPr>
          </a:p>
          <a:p>
            <a:pPr indent="0" lvl="0" marL="0" marR="0" rtl="0" algn="l">
              <a:lnSpc>
                <a:spcPct val="101000"/>
              </a:lnSpc>
              <a:spcBef>
                <a:spcPts val="2450"/>
              </a:spcBef>
              <a:spcAft>
                <a:spcPts val="0"/>
              </a:spcAft>
              <a:buClr>
                <a:schemeClr val="dk1"/>
              </a:buClr>
              <a:buSzPts val="1500"/>
              <a:buFont typeface="PT Sans"/>
              <a:buNone/>
            </a:pPr>
            <a:r>
              <a:rPr lang="no-NO" sz="1600">
                <a:solidFill>
                  <a:schemeClr val="accent6"/>
                </a:solidFill>
              </a:rPr>
              <a:t>PSST! Nokre ting er det best å la liggje på bakken. Varsle ein vaksen dersom de ser: Behaldarar med ukjent flytande væske, sprøyter, medisinar, materiale med spikar, glas og andre spisse gjenstandar.</a:t>
            </a:r>
            <a:endParaRPr b="0" i="0" sz="1600" u="none" cap="none" strike="noStrike">
              <a:solidFill>
                <a:schemeClr val="dk1"/>
              </a:solidFill>
              <a:latin typeface="PT Sans"/>
              <a:ea typeface="PT Sans"/>
              <a:cs typeface="PT Sans"/>
              <a:sym typeface="PT Sans"/>
            </a:endParaRPr>
          </a:p>
        </p:txBody>
      </p:sp>
      <p:pic>
        <p:nvPicPr>
          <p:cNvPr id="417" name="Google Shape;417;g18c8e55757b_0_10" title="Ada_5forhvalen.jpg"/>
          <p:cNvPicPr preferRelativeResize="0"/>
          <p:nvPr/>
        </p:nvPicPr>
        <p:blipFill rotWithShape="1">
          <a:blip r:embed="rId3">
            <a:alphaModFix/>
          </a:blip>
          <a:srcRect b="0" l="0" r="0" t="0"/>
          <a:stretch/>
        </p:blipFill>
        <p:spPr>
          <a:xfrm>
            <a:off x="602298" y="1364300"/>
            <a:ext cx="4914150" cy="4914150"/>
          </a:xfrm>
          <a:prstGeom prst="rect">
            <a:avLst/>
          </a:prstGeom>
          <a:noFill/>
          <a:ln>
            <a:noFill/>
          </a:ln>
        </p:spPr>
      </p:pic>
      <p:sp>
        <p:nvSpPr>
          <p:cNvPr id="418" name="Google Shape;418;g18c8e55757b_0_10"/>
          <p:cNvSpPr txBox="1"/>
          <p:nvPr/>
        </p:nvSpPr>
        <p:spPr>
          <a:xfrm rot="10800000">
            <a:off x="1229570" y="3686075"/>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no-NO" sz="6000" u="none" cap="none" strike="noStrike">
                <a:solidFill>
                  <a:schemeClr val="dk1"/>
                </a:solidFill>
                <a:latin typeface="PT Sans"/>
                <a:ea typeface="PT Sans"/>
                <a:cs typeface="PT Sans"/>
                <a:sym typeface="PT Sans"/>
              </a:rPr>
              <a:t>✨</a:t>
            </a:r>
            <a:endParaRPr b="0" i="0" sz="6000" u="none" cap="none" strike="noStrike">
              <a:solidFill>
                <a:schemeClr val="dk1"/>
              </a:solidFill>
              <a:latin typeface="PT Sans"/>
              <a:ea typeface="PT Sans"/>
              <a:cs typeface="PT Sans"/>
              <a:sym typeface="PT Sans"/>
            </a:endParaRPr>
          </a:p>
        </p:txBody>
      </p:sp>
      <p:sp>
        <p:nvSpPr>
          <p:cNvPr id="419" name="Google Shape;419;g18c8e55757b_0_10"/>
          <p:cNvSpPr txBox="1"/>
          <p:nvPr/>
        </p:nvSpPr>
        <p:spPr>
          <a:xfrm rot="10800000">
            <a:off x="725245" y="2688575"/>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0" i="0" lang="no-NO" sz="4000" u="none" cap="none" strike="noStrike">
                <a:solidFill>
                  <a:schemeClr val="dk1"/>
                </a:solidFill>
                <a:latin typeface="PT Sans"/>
                <a:ea typeface="PT Sans"/>
                <a:cs typeface="PT Sans"/>
                <a:sym typeface="PT Sans"/>
              </a:rPr>
              <a:t>✨</a:t>
            </a:r>
            <a:endParaRPr b="0" i="0" sz="4000" u="none" cap="none" strike="noStrike">
              <a:solidFill>
                <a:schemeClr val="dk1"/>
              </a:solidFill>
              <a:latin typeface="PT Sans"/>
              <a:ea typeface="PT Sans"/>
              <a:cs typeface="PT Sans"/>
              <a:sym typeface="PT Sans"/>
            </a:endParaRPr>
          </a:p>
        </p:txBody>
      </p:sp>
      <p:sp>
        <p:nvSpPr>
          <p:cNvPr id="420" name="Google Shape;420;g18c8e55757b_0_10"/>
          <p:cNvSpPr txBox="1"/>
          <p:nvPr/>
        </p:nvSpPr>
        <p:spPr>
          <a:xfrm rot="10800000">
            <a:off x="2416978" y="3519800"/>
            <a:ext cx="10125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0"/>
              <a:buFont typeface="Arial"/>
              <a:buNone/>
            </a:pPr>
            <a:r>
              <a:rPr b="0" i="0" lang="no-NO" sz="7000" u="none" cap="none" strike="noStrike">
                <a:solidFill>
                  <a:schemeClr val="dk1"/>
                </a:solidFill>
                <a:latin typeface="PT Sans"/>
                <a:ea typeface="PT Sans"/>
                <a:cs typeface="PT Sans"/>
                <a:sym typeface="PT Sans"/>
              </a:rPr>
              <a:t>✨</a:t>
            </a:r>
            <a:endParaRPr b="0" i="0" sz="7000" u="none" cap="none" strike="noStrike">
              <a:solidFill>
                <a:schemeClr val="dk1"/>
              </a:solidFill>
              <a:latin typeface="PT Sans"/>
              <a:ea typeface="PT Sans"/>
              <a:cs typeface="PT Sans"/>
              <a:sym typeface="PT Sans"/>
            </a:endParaRPr>
          </a:p>
        </p:txBody>
      </p:sp>
      <p:sp>
        <p:nvSpPr>
          <p:cNvPr id="421" name="Google Shape;421;g18c8e55757b_0_10"/>
          <p:cNvSpPr txBox="1"/>
          <p:nvPr/>
        </p:nvSpPr>
        <p:spPr>
          <a:xfrm rot="10800000">
            <a:off x="1823283" y="2058488"/>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no-NO" sz="6000" u="none" cap="none" strike="noStrike">
                <a:solidFill>
                  <a:schemeClr val="dk1"/>
                </a:solidFill>
                <a:latin typeface="PT Sans"/>
                <a:ea typeface="PT Sans"/>
                <a:cs typeface="PT Sans"/>
                <a:sym typeface="PT Sans"/>
              </a:rPr>
              <a:t>✨</a:t>
            </a:r>
            <a:endParaRPr b="0" i="0" sz="6000" u="none" cap="none" strike="noStrike">
              <a:solidFill>
                <a:schemeClr val="dk1"/>
              </a:solidFill>
              <a:latin typeface="PT Sans"/>
              <a:ea typeface="PT Sans"/>
              <a:cs typeface="PT Sans"/>
              <a:sym typeface="PT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266" name="Shape 266"/>
        <p:cNvGrpSpPr/>
        <p:nvPr/>
      </p:nvGrpSpPr>
      <p:grpSpPr>
        <a:xfrm>
          <a:off x="0" y="0"/>
          <a:ext cx="0" cy="0"/>
          <a:chOff x="0" y="0"/>
          <a:chExt cx="0" cy="0"/>
        </a:xfrm>
      </p:grpSpPr>
      <p:grpSp>
        <p:nvGrpSpPr>
          <p:cNvPr id="267" name="Google Shape;267;g37a32bc4f59_0_133"/>
          <p:cNvGrpSpPr/>
          <p:nvPr/>
        </p:nvGrpSpPr>
        <p:grpSpPr>
          <a:xfrm>
            <a:off x="3427092" y="1839772"/>
            <a:ext cx="5337851" cy="3178503"/>
            <a:chOff x="3427092" y="1839772"/>
            <a:chExt cx="5337851" cy="3178503"/>
          </a:xfrm>
        </p:grpSpPr>
        <p:sp>
          <p:nvSpPr>
            <p:cNvPr id="268" name="Google Shape;268;g37a32bc4f59_0_133"/>
            <p:cNvSpPr/>
            <p:nvPr/>
          </p:nvSpPr>
          <p:spPr>
            <a:xfrm rot="-222216">
              <a:off x="3513775" y="2003595"/>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g37a32bc4f59_0_133"/>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grpSp>
      <p:sp>
        <p:nvSpPr>
          <p:cNvPr id="270" name="Google Shape;270;g37a32bc4f59_0_133"/>
          <p:cNvSpPr txBox="1"/>
          <p:nvPr>
            <p:ph idx="4294967295" type="ctrTitle"/>
          </p:nvPr>
        </p:nvSpPr>
        <p:spPr>
          <a:xfrm rot="-222216">
            <a:off x="3513758" y="2913848"/>
            <a:ext cx="5164486" cy="187140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300"/>
              <a:buFont typeface="Arial"/>
              <a:buNone/>
            </a:pPr>
            <a:r>
              <a:rPr b="0" i="0" lang="no-NO" sz="1500" u="none" cap="none" strike="noStrike">
                <a:solidFill>
                  <a:srgbClr val="EBFFB9"/>
                </a:solidFill>
                <a:latin typeface="Arial"/>
                <a:ea typeface="Arial"/>
                <a:cs typeface="Arial"/>
                <a:sym typeface="Arial"/>
              </a:rPr>
              <a:t>Spørsmål 1: </a:t>
            </a:r>
            <a:br>
              <a:rPr b="0" i="0" lang="no-NO" sz="1500" u="none" cap="none" strike="noStrike">
                <a:solidFill>
                  <a:srgbClr val="EBFFB9"/>
                </a:solidFill>
                <a:latin typeface="Arial"/>
                <a:ea typeface="Arial"/>
                <a:cs typeface="Arial"/>
                <a:sym typeface="Arial"/>
              </a:rPr>
            </a:br>
            <a:endParaRPr b="0" i="0" sz="15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350"/>
              <a:buFont typeface="Arial"/>
              <a:buNone/>
            </a:pPr>
            <a:r>
              <a:rPr b="0" i="0" lang="no-NO" sz="2500" u="none" cap="none" strike="noStrike">
                <a:solidFill>
                  <a:srgbClr val="EBFFB9"/>
                </a:solidFill>
                <a:latin typeface="Arial"/>
                <a:ea typeface="Arial"/>
                <a:cs typeface="Arial"/>
                <a:sym typeface="Arial"/>
              </a:rPr>
              <a:t>Plasten er </a:t>
            </a:r>
            <a:r>
              <a:rPr b="0" i="1" lang="no-NO" sz="2500" u="none" cap="none" strike="noStrike">
                <a:solidFill>
                  <a:srgbClr val="EBFFB9"/>
                </a:solidFill>
                <a:latin typeface="Arial"/>
                <a:ea typeface="Arial"/>
                <a:cs typeface="Arial"/>
                <a:sym typeface="Arial"/>
              </a:rPr>
              <a:t>overalt. </a:t>
            </a:r>
            <a:endParaRPr b="0" i="1" sz="25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350"/>
              <a:buFont typeface="Arial"/>
              <a:buNone/>
            </a:pPr>
            <a:r>
              <a:t/>
            </a:r>
            <a:endParaRPr b="0" i="0" sz="25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350"/>
              <a:buFont typeface="Arial"/>
              <a:buNone/>
            </a:pPr>
            <a:r>
              <a:rPr lang="no-NO" sz="2500">
                <a:solidFill>
                  <a:srgbClr val="EBFFB9"/>
                </a:solidFill>
              </a:rPr>
              <a:t>Kor</a:t>
            </a:r>
            <a:r>
              <a:rPr b="0" i="0" lang="no-NO" sz="2500" u="none" cap="none" strike="noStrike">
                <a:solidFill>
                  <a:srgbClr val="EBFFB9"/>
                </a:solidFill>
                <a:latin typeface="Arial"/>
                <a:ea typeface="Arial"/>
                <a:cs typeface="Arial"/>
                <a:sym typeface="Arial"/>
              </a:rPr>
              <a:t> mange ting ser de </a:t>
            </a:r>
            <a:br>
              <a:rPr b="0" i="0" lang="no-NO" sz="2500" u="none" cap="none" strike="noStrike">
                <a:solidFill>
                  <a:srgbClr val="EBFFB9"/>
                </a:solidFill>
                <a:latin typeface="Arial"/>
                <a:ea typeface="Arial"/>
                <a:cs typeface="Arial"/>
                <a:sym typeface="Arial"/>
              </a:rPr>
            </a:br>
            <a:r>
              <a:rPr b="0" i="0" lang="no-NO" sz="2500" u="none" cap="none" strike="noStrike">
                <a:solidFill>
                  <a:srgbClr val="EBFFB9"/>
                </a:solidFill>
                <a:latin typeface="Arial"/>
                <a:ea typeface="Arial"/>
                <a:cs typeface="Arial"/>
                <a:sym typeface="Arial"/>
              </a:rPr>
              <a:t>rundt d</a:t>
            </a:r>
            <a:r>
              <a:rPr lang="no-NO" sz="2500">
                <a:solidFill>
                  <a:srgbClr val="EBFFB9"/>
                </a:solidFill>
              </a:rPr>
              <a:t>ykk</a:t>
            </a:r>
            <a:r>
              <a:rPr b="0" i="0" lang="no-NO" sz="2500" u="none" cap="none" strike="noStrike">
                <a:solidFill>
                  <a:srgbClr val="EBFFB9"/>
                </a:solidFill>
                <a:latin typeface="Arial"/>
                <a:ea typeface="Arial"/>
                <a:cs typeface="Arial"/>
                <a:sym typeface="Arial"/>
              </a:rPr>
              <a:t>, akkurat n</a:t>
            </a:r>
            <a:r>
              <a:rPr lang="no-NO" sz="2500">
                <a:solidFill>
                  <a:srgbClr val="EBFFB9"/>
                </a:solidFill>
              </a:rPr>
              <a:t>o</a:t>
            </a:r>
            <a:r>
              <a:rPr b="0" i="0" lang="no-NO" sz="2500" u="none" cap="none" strike="noStrike">
                <a:solidFill>
                  <a:srgbClr val="EBFFB9"/>
                </a:solidFill>
                <a:latin typeface="Arial"/>
                <a:ea typeface="Arial"/>
                <a:cs typeface="Arial"/>
                <a:sym typeface="Arial"/>
              </a:rPr>
              <a:t>, </a:t>
            </a:r>
            <a:br>
              <a:rPr b="0" i="0" lang="no-NO" sz="2500" u="none" cap="none" strike="noStrike">
                <a:solidFill>
                  <a:srgbClr val="EBFFB9"/>
                </a:solidFill>
                <a:latin typeface="Arial"/>
                <a:ea typeface="Arial"/>
                <a:cs typeface="Arial"/>
                <a:sym typeface="Arial"/>
              </a:rPr>
            </a:br>
            <a:r>
              <a:rPr b="0" i="0" lang="no-NO" sz="2500" u="none" cap="none" strike="noStrike">
                <a:solidFill>
                  <a:srgbClr val="EBFFB9"/>
                </a:solidFill>
                <a:latin typeface="Arial"/>
                <a:ea typeface="Arial"/>
                <a:cs typeface="Arial"/>
                <a:sym typeface="Arial"/>
              </a:rPr>
              <a:t>som er lag</a:t>
            </a:r>
            <a:r>
              <a:rPr lang="no-NO" sz="2500">
                <a:solidFill>
                  <a:srgbClr val="EBFFB9"/>
                </a:solidFill>
              </a:rPr>
              <a:t>a</a:t>
            </a:r>
            <a:r>
              <a:rPr b="0" i="0" lang="no-NO" sz="2500" u="none" cap="none" strike="noStrike">
                <a:solidFill>
                  <a:srgbClr val="EBFFB9"/>
                </a:solidFill>
                <a:latin typeface="Arial"/>
                <a:ea typeface="Arial"/>
                <a:cs typeface="Arial"/>
                <a:sym typeface="Arial"/>
              </a:rPr>
              <a:t> av plast?</a:t>
            </a:r>
            <a:endParaRPr b="0" i="0" sz="25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1500" u="none" cap="none" strike="noStrike">
              <a:solidFill>
                <a:srgbClr val="EBFFB9"/>
              </a:solidFill>
              <a:latin typeface="Arial"/>
              <a:ea typeface="Arial"/>
              <a:cs typeface="Arial"/>
              <a:sym typeface="Arial"/>
            </a:endParaRPr>
          </a:p>
        </p:txBody>
      </p:sp>
      <p:sp>
        <p:nvSpPr>
          <p:cNvPr id="271" name="Google Shape;271;g37a32bc4f59_0_133"/>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rgbClr val="000000"/>
                </a:solidFill>
                <a:latin typeface="Arial"/>
                <a:ea typeface="Arial"/>
                <a:cs typeface="Arial"/>
                <a:sym typeface="Arial"/>
              </a:rPr>
              <a:t>🤔</a:t>
            </a:r>
            <a:endParaRPr b="0" i="0" sz="100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425" name="Shape 425"/>
        <p:cNvGrpSpPr/>
        <p:nvPr/>
      </p:nvGrpSpPr>
      <p:grpSpPr>
        <a:xfrm>
          <a:off x="0" y="0"/>
          <a:ext cx="0" cy="0"/>
          <a:chOff x="0" y="0"/>
          <a:chExt cx="0" cy="0"/>
        </a:xfrm>
      </p:grpSpPr>
      <p:sp>
        <p:nvSpPr>
          <p:cNvPr id="426" name="Google Shape;426;g362803ad9f3_0_201"/>
          <p:cNvSpPr txBox="1"/>
          <p:nvPr>
            <p:ph idx="4294967295" type="ctrTitle"/>
          </p:nvPr>
        </p:nvSpPr>
        <p:spPr>
          <a:xfrm>
            <a:off x="857250" y="3534315"/>
            <a:ext cx="10477500" cy="1021200"/>
          </a:xfrm>
          <a:prstGeom prst="rect">
            <a:avLst/>
          </a:prstGeom>
          <a:noFill/>
          <a:ln>
            <a:noFill/>
          </a:ln>
        </p:spPr>
        <p:txBody>
          <a:bodyPr anchorCtr="0" anchor="b" bIns="45700" lIns="91425" spcFirstLastPara="1" rIns="91425" wrap="square" tIns="45700">
            <a:normAutofit fontScale="90000"/>
          </a:bodyPr>
          <a:lstStyle/>
          <a:p>
            <a:pPr indent="0" lvl="0" marL="0" marR="0" rtl="0" algn="ctr">
              <a:lnSpc>
                <a:spcPct val="88000"/>
              </a:lnSpc>
              <a:spcBef>
                <a:spcPts val="0"/>
              </a:spcBef>
              <a:spcAft>
                <a:spcPts val="0"/>
              </a:spcAft>
              <a:buClr>
                <a:schemeClr val="lt1"/>
              </a:buClr>
              <a:buSzPct val="146757"/>
              <a:buFont typeface="Arial"/>
              <a:buNone/>
            </a:pPr>
            <a:r>
              <a:t/>
            </a:r>
            <a:endParaRPr b="0" i="0" sz="4350" u="none" cap="none" strike="noStrike">
              <a:solidFill>
                <a:schemeClr val="dk1"/>
              </a:solidFill>
              <a:latin typeface="Arial"/>
              <a:ea typeface="Arial"/>
              <a:cs typeface="Arial"/>
              <a:sym typeface="Arial"/>
            </a:endParaRPr>
          </a:p>
          <a:p>
            <a:pPr indent="0" lvl="0" marL="0" marR="0" rtl="0" algn="ctr">
              <a:lnSpc>
                <a:spcPct val="88000"/>
              </a:lnSpc>
              <a:spcBef>
                <a:spcPts val="0"/>
              </a:spcBef>
              <a:spcAft>
                <a:spcPts val="0"/>
              </a:spcAft>
              <a:buClr>
                <a:schemeClr val="lt1"/>
              </a:buClr>
              <a:buSzPct val="146757"/>
              <a:buFont typeface="Arial"/>
              <a:buNone/>
            </a:pPr>
            <a:r>
              <a:t/>
            </a:r>
            <a:endParaRPr b="0" i="0" sz="4350" u="none" cap="none" strike="noStrike">
              <a:solidFill>
                <a:schemeClr val="dk1"/>
              </a:solidFill>
              <a:latin typeface="Arial"/>
              <a:ea typeface="Arial"/>
              <a:cs typeface="Arial"/>
              <a:sym typeface="Arial"/>
            </a:endParaRPr>
          </a:p>
          <a:p>
            <a:pPr indent="0" lvl="0" marL="0" marR="0" rtl="0" algn="ctr">
              <a:lnSpc>
                <a:spcPct val="88000"/>
              </a:lnSpc>
              <a:spcBef>
                <a:spcPts val="0"/>
              </a:spcBef>
              <a:spcAft>
                <a:spcPts val="0"/>
              </a:spcAft>
              <a:buClr>
                <a:schemeClr val="lt1"/>
              </a:buClr>
              <a:buSzPct val="98214"/>
              <a:buFont typeface="Arial"/>
              <a:buNone/>
            </a:pPr>
            <a:r>
              <a:rPr b="0" i="0" lang="no-NO" sz="6500" u="none" cap="none" strike="noStrike">
                <a:solidFill>
                  <a:schemeClr val="dk1"/>
                </a:solidFill>
                <a:latin typeface="Arial"/>
                <a:ea typeface="Arial"/>
                <a:cs typeface="Arial"/>
                <a:sym typeface="Arial"/>
              </a:rPr>
              <a:t>🍿</a:t>
            </a:r>
            <a:endParaRPr b="0" i="0" sz="6500" u="none" cap="none" strike="noStrike">
              <a:solidFill>
                <a:schemeClr val="dk1"/>
              </a:solidFill>
              <a:latin typeface="Arial"/>
              <a:ea typeface="Arial"/>
              <a:cs typeface="Arial"/>
              <a:sym typeface="Arial"/>
            </a:endParaRPr>
          </a:p>
          <a:p>
            <a:pPr indent="0" lvl="0" marL="0" marR="0" rtl="0" algn="ctr">
              <a:lnSpc>
                <a:spcPct val="88000"/>
              </a:lnSpc>
              <a:spcBef>
                <a:spcPts val="0"/>
              </a:spcBef>
              <a:spcAft>
                <a:spcPts val="0"/>
              </a:spcAft>
              <a:buClr>
                <a:schemeClr val="lt1"/>
              </a:buClr>
              <a:buSzPct val="96000"/>
              <a:buFont typeface="Arial"/>
              <a:buNone/>
            </a:pPr>
            <a:r>
              <a:rPr b="0" i="0" lang="no-NO" sz="6650" u="sng" cap="none" strike="noStrike">
                <a:solidFill>
                  <a:schemeClr val="accent6"/>
                </a:solidFill>
                <a:latin typeface="Arial"/>
                <a:ea typeface="Arial"/>
                <a:cs typeface="Arial"/>
                <a:sym typeface="Arial"/>
                <a:hlinkClick r:id="rId3">
                  <a:extLst>
                    <a:ext uri="{A12FA001-AC4F-418D-AE19-62706E023703}">
                      <ahyp:hlinkClr val="tx"/>
                    </a:ext>
                  </a:extLst>
                </a:hlinkClick>
              </a:rPr>
              <a:t>Snurr film!</a:t>
            </a:r>
            <a:r>
              <a:rPr b="0" i="0" lang="no-NO" sz="6500" u="none" cap="none" strike="noStrike">
                <a:solidFill>
                  <a:schemeClr val="dk1"/>
                </a:solidFill>
                <a:latin typeface="Arial"/>
                <a:ea typeface="Arial"/>
                <a:cs typeface="Arial"/>
                <a:sym typeface="Arial"/>
              </a:rPr>
              <a:t> </a:t>
            </a:r>
            <a:endParaRPr b="0" i="0" sz="65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chemeClr val="lt1"/>
              </a:buClr>
              <a:buSzPct val="98214"/>
              <a:buFont typeface="Arial"/>
              <a:buNone/>
            </a:pPr>
            <a:r>
              <a:t/>
            </a:r>
            <a:endParaRPr b="0" i="0" sz="6500" u="none" cap="none" strike="noStrike">
              <a:solidFill>
                <a:schemeClr val="dk1"/>
              </a:solidFill>
              <a:latin typeface="Arial"/>
              <a:ea typeface="Arial"/>
              <a:cs typeface="Arial"/>
              <a:sym typeface="Arial"/>
            </a:endParaRPr>
          </a:p>
        </p:txBody>
      </p:sp>
      <p:pic>
        <p:nvPicPr>
          <p:cNvPr id="427" name="Google Shape;427;g362803ad9f3_0_201"/>
          <p:cNvPicPr preferRelativeResize="0"/>
          <p:nvPr/>
        </p:nvPicPr>
        <p:blipFill rotWithShape="1">
          <a:blip r:embed="rId4">
            <a:alphaModFix/>
          </a:blip>
          <a:srcRect b="0" l="0" r="0" t="0"/>
          <a:stretch/>
        </p:blipFill>
        <p:spPr>
          <a:xfrm rot="5400000">
            <a:off x="5719047" y="4164229"/>
            <a:ext cx="753895" cy="388056"/>
          </a:xfrm>
          <a:prstGeom prst="rect">
            <a:avLst/>
          </a:prstGeom>
          <a:noFill/>
          <a:ln>
            <a:noFill/>
          </a:ln>
        </p:spPr>
      </p:pic>
      <p:sp>
        <p:nvSpPr>
          <p:cNvPr id="428" name="Google Shape;428;g362803ad9f3_0_201"/>
          <p:cNvSpPr txBox="1"/>
          <p:nvPr>
            <p:ph idx="4294967295" type="body"/>
          </p:nvPr>
        </p:nvSpPr>
        <p:spPr>
          <a:xfrm>
            <a:off x="3594150" y="4336932"/>
            <a:ext cx="5003700" cy="1216800"/>
          </a:xfrm>
          <a:prstGeom prst="rect">
            <a:avLst/>
          </a:prstGeom>
          <a:noFill/>
          <a:ln>
            <a:noFill/>
          </a:ln>
        </p:spPr>
        <p:txBody>
          <a:bodyPr anchorCtr="0" anchor="t" bIns="45700" lIns="91425" spcFirstLastPara="1" rIns="91425" wrap="square" tIns="45700">
            <a:noAutofit/>
          </a:bodyPr>
          <a:lstStyle/>
          <a:p>
            <a:pPr indent="0" lvl="0" marL="0" rtl="0" algn="ctr">
              <a:lnSpc>
                <a:spcPct val="101000"/>
              </a:lnSpc>
              <a:spcBef>
                <a:spcPts val="2450"/>
              </a:spcBef>
              <a:spcAft>
                <a:spcPts val="0"/>
              </a:spcAft>
              <a:buSzPts val="1500"/>
              <a:buNone/>
            </a:pPr>
            <a:r>
              <a:t/>
            </a:r>
            <a:endParaRPr>
              <a:solidFill>
                <a:schemeClr val="dk2"/>
              </a:solidFill>
            </a:endParaRPr>
          </a:p>
          <a:p>
            <a:pPr indent="0" lvl="0" marL="0" rtl="0" algn="ctr">
              <a:lnSpc>
                <a:spcPct val="101000"/>
              </a:lnSpc>
              <a:spcBef>
                <a:spcPts val="2450"/>
              </a:spcBef>
              <a:spcAft>
                <a:spcPts val="0"/>
              </a:spcAft>
              <a:buSzPts val="1500"/>
              <a:buNone/>
            </a:pPr>
            <a:r>
              <a:rPr lang="no-NO">
                <a:solidFill>
                  <a:schemeClr val="dk2"/>
                </a:solidFill>
              </a:rPr>
              <a:t>https://miljoskole.loop.no/ressurser/pant-for-naturen</a:t>
            </a:r>
            <a:endParaRPr>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B5ABFF"/>
        </a:solidFill>
      </p:bgPr>
    </p:bg>
    <p:spTree>
      <p:nvGrpSpPr>
        <p:cNvPr id="432" name="Shape 432"/>
        <p:cNvGrpSpPr/>
        <p:nvPr/>
      </p:nvGrpSpPr>
      <p:grpSpPr>
        <a:xfrm>
          <a:off x="0" y="0"/>
          <a:ext cx="0" cy="0"/>
          <a:chOff x="0" y="0"/>
          <a:chExt cx="0" cy="0"/>
        </a:xfrm>
      </p:grpSpPr>
      <p:pic>
        <p:nvPicPr>
          <p:cNvPr id="433" name="Google Shape;433;g36517da368b_0_52"/>
          <p:cNvPicPr preferRelativeResize="0"/>
          <p:nvPr/>
        </p:nvPicPr>
        <p:blipFill rotWithShape="1">
          <a:blip r:embed="rId3">
            <a:alphaModFix/>
          </a:blip>
          <a:srcRect b="0" l="0" r="0" t="0"/>
          <a:stretch/>
        </p:blipFill>
        <p:spPr>
          <a:xfrm>
            <a:off x="6205892" y="318823"/>
            <a:ext cx="6172900" cy="5892033"/>
          </a:xfrm>
          <a:prstGeom prst="rect">
            <a:avLst/>
          </a:prstGeom>
          <a:noFill/>
          <a:ln>
            <a:noFill/>
          </a:ln>
        </p:spPr>
      </p:pic>
      <p:pic>
        <p:nvPicPr>
          <p:cNvPr id="434" name="Google Shape;434;g36517da368b_0_52" title="LOOPmiljøskole_logo_hvit.png"/>
          <p:cNvPicPr preferRelativeResize="0"/>
          <p:nvPr/>
        </p:nvPicPr>
        <p:blipFill rotWithShape="1">
          <a:blip r:embed="rId4">
            <a:alphaModFix/>
          </a:blip>
          <a:srcRect b="0" l="0" r="0" t="0"/>
          <a:stretch/>
        </p:blipFill>
        <p:spPr>
          <a:xfrm>
            <a:off x="2096000" y="1986818"/>
            <a:ext cx="2128351" cy="24057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275" name="Shape 275"/>
        <p:cNvGrpSpPr/>
        <p:nvPr/>
      </p:nvGrpSpPr>
      <p:grpSpPr>
        <a:xfrm>
          <a:off x="0" y="0"/>
          <a:ext cx="0" cy="0"/>
          <a:chOff x="0" y="0"/>
          <a:chExt cx="0" cy="0"/>
        </a:xfrm>
      </p:grpSpPr>
      <p:sp>
        <p:nvSpPr>
          <p:cNvPr id="276" name="Google Shape;276;g376484d81a4_0_0"/>
          <p:cNvSpPr txBox="1"/>
          <p:nvPr/>
        </p:nvSpPr>
        <p:spPr>
          <a:xfrm>
            <a:off x="661275" y="2373502"/>
            <a:ext cx="1389900" cy="144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10000" u="none" cap="none" strike="noStrike">
              <a:solidFill>
                <a:srgbClr val="224F4F"/>
              </a:solidFill>
              <a:latin typeface="PT Sans"/>
              <a:ea typeface="PT Sans"/>
              <a:cs typeface="PT Sans"/>
              <a:sym typeface="PT Sans"/>
            </a:endParaRPr>
          </a:p>
        </p:txBody>
      </p:sp>
      <p:sp>
        <p:nvSpPr>
          <p:cNvPr id="277" name="Google Shape;277;g376484d81a4_0_0"/>
          <p:cNvSpPr txBox="1"/>
          <p:nvPr/>
        </p:nvSpPr>
        <p:spPr>
          <a:xfrm>
            <a:off x="2013400" y="1195700"/>
            <a:ext cx="1237500" cy="14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500" u="none" cap="none" strike="noStrike">
              <a:solidFill>
                <a:srgbClr val="224F4F"/>
              </a:solidFill>
              <a:latin typeface="PT Sans"/>
              <a:ea typeface="PT Sans"/>
              <a:cs typeface="PT Sans"/>
              <a:sym typeface="PT Sans"/>
            </a:endParaRPr>
          </a:p>
        </p:txBody>
      </p:sp>
      <p:sp>
        <p:nvSpPr>
          <p:cNvPr id="278" name="Google Shape;278;g376484d81a4_0_0"/>
          <p:cNvSpPr txBox="1"/>
          <p:nvPr/>
        </p:nvSpPr>
        <p:spPr>
          <a:xfrm>
            <a:off x="508875" y="304325"/>
            <a:ext cx="1283100" cy="15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9000" u="none" cap="none" strike="noStrike">
              <a:solidFill>
                <a:srgbClr val="224F4F"/>
              </a:solidFill>
              <a:latin typeface="PT Sans"/>
              <a:ea typeface="PT Sans"/>
              <a:cs typeface="PT Sans"/>
              <a:sym typeface="PT Sans"/>
            </a:endParaRPr>
          </a:p>
        </p:txBody>
      </p:sp>
      <p:sp>
        <p:nvSpPr>
          <p:cNvPr id="279" name="Google Shape;279;g376484d81a4_0_0"/>
          <p:cNvSpPr txBox="1"/>
          <p:nvPr/>
        </p:nvSpPr>
        <p:spPr>
          <a:xfrm>
            <a:off x="2313075" y="3557850"/>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rgbClr val="224F4F"/>
              </a:solidFill>
              <a:latin typeface="PT Sans"/>
              <a:ea typeface="PT Sans"/>
              <a:cs typeface="PT Sans"/>
              <a:sym typeface="PT Sans"/>
            </a:endParaRPr>
          </a:p>
        </p:txBody>
      </p:sp>
      <p:sp>
        <p:nvSpPr>
          <p:cNvPr id="280" name="Google Shape;280;g376484d81a4_0_0"/>
          <p:cNvSpPr txBox="1"/>
          <p:nvPr/>
        </p:nvSpPr>
        <p:spPr>
          <a:xfrm>
            <a:off x="3827800" y="4890575"/>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rgbClr val="224F4F"/>
              </a:solidFill>
              <a:latin typeface="PT Sans"/>
              <a:ea typeface="PT Sans"/>
              <a:cs typeface="PT Sans"/>
              <a:sym typeface="PT Sans"/>
            </a:endParaRPr>
          </a:p>
        </p:txBody>
      </p:sp>
      <p:sp>
        <p:nvSpPr>
          <p:cNvPr id="281" name="Google Shape;281;g376484d81a4_0_0"/>
          <p:cNvSpPr txBox="1"/>
          <p:nvPr/>
        </p:nvSpPr>
        <p:spPr>
          <a:xfrm>
            <a:off x="508875" y="4714725"/>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rgbClr val="224F4F"/>
              </a:solidFill>
              <a:latin typeface="PT Sans"/>
              <a:ea typeface="PT Sans"/>
              <a:cs typeface="PT Sans"/>
              <a:sym typeface="PT Sans"/>
            </a:endParaRPr>
          </a:p>
        </p:txBody>
      </p:sp>
      <p:sp>
        <p:nvSpPr>
          <p:cNvPr id="282" name="Google Shape;282;g376484d81a4_0_0"/>
          <p:cNvSpPr txBox="1"/>
          <p:nvPr/>
        </p:nvSpPr>
        <p:spPr>
          <a:xfrm>
            <a:off x="4161038" y="2281400"/>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rgbClr val="224F4F"/>
              </a:solidFill>
              <a:latin typeface="PT Sans"/>
              <a:ea typeface="PT Sans"/>
              <a:cs typeface="PT Sans"/>
              <a:sym typeface="PT Sans"/>
            </a:endParaRPr>
          </a:p>
        </p:txBody>
      </p:sp>
      <p:sp>
        <p:nvSpPr>
          <p:cNvPr id="283" name="Google Shape;283;g376484d81a4_0_0"/>
          <p:cNvSpPr txBox="1"/>
          <p:nvPr/>
        </p:nvSpPr>
        <p:spPr>
          <a:xfrm>
            <a:off x="3702975" y="118175"/>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rgbClr val="224F4F"/>
              </a:solidFill>
              <a:latin typeface="PT Sans"/>
              <a:ea typeface="PT Sans"/>
              <a:cs typeface="PT Sans"/>
              <a:sym typeface="PT Sans"/>
            </a:endParaRPr>
          </a:p>
        </p:txBody>
      </p:sp>
      <p:sp>
        <p:nvSpPr>
          <p:cNvPr id="284" name="Google Shape;284;g376484d81a4_0_0"/>
          <p:cNvSpPr txBox="1"/>
          <p:nvPr/>
        </p:nvSpPr>
        <p:spPr>
          <a:xfrm>
            <a:off x="5682650" y="896550"/>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rgbClr val="224F4F"/>
              </a:solidFill>
              <a:latin typeface="PT Sans"/>
              <a:ea typeface="PT Sans"/>
              <a:cs typeface="PT Sans"/>
              <a:sym typeface="PT Sans"/>
            </a:endParaRPr>
          </a:p>
        </p:txBody>
      </p:sp>
      <p:sp>
        <p:nvSpPr>
          <p:cNvPr id="285" name="Google Shape;285;g376484d81a4_0_0"/>
          <p:cNvSpPr txBox="1"/>
          <p:nvPr/>
        </p:nvSpPr>
        <p:spPr>
          <a:xfrm>
            <a:off x="5866800" y="3557850"/>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rgbClr val="224F4F"/>
              </a:solidFill>
              <a:latin typeface="PT Sans"/>
              <a:ea typeface="PT Sans"/>
              <a:cs typeface="PT Sans"/>
              <a:sym typeface="PT Sans"/>
            </a:endParaRPr>
          </a:p>
        </p:txBody>
      </p:sp>
      <p:sp>
        <p:nvSpPr>
          <p:cNvPr id="286" name="Google Shape;286;g376484d81a4_0_0"/>
          <p:cNvSpPr txBox="1"/>
          <p:nvPr/>
        </p:nvSpPr>
        <p:spPr>
          <a:xfrm>
            <a:off x="6894700" y="2065500"/>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rgbClr val="224F4F"/>
              </a:solidFill>
              <a:latin typeface="PT Sans"/>
              <a:ea typeface="PT Sans"/>
              <a:cs typeface="PT Sans"/>
              <a:sym typeface="PT Sans"/>
            </a:endParaRPr>
          </a:p>
        </p:txBody>
      </p:sp>
      <p:sp>
        <p:nvSpPr>
          <p:cNvPr id="287" name="Google Shape;287;g376484d81a4_0_0"/>
          <p:cNvSpPr txBox="1"/>
          <p:nvPr/>
        </p:nvSpPr>
        <p:spPr>
          <a:xfrm>
            <a:off x="8391100" y="304325"/>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rgbClr val="224F4F"/>
              </a:solidFill>
              <a:latin typeface="PT Sans"/>
              <a:ea typeface="PT Sans"/>
              <a:cs typeface="PT Sans"/>
              <a:sym typeface="PT Sans"/>
            </a:endParaRPr>
          </a:p>
        </p:txBody>
      </p:sp>
      <p:sp>
        <p:nvSpPr>
          <p:cNvPr id="288" name="Google Shape;288;g376484d81a4_0_0"/>
          <p:cNvSpPr txBox="1"/>
          <p:nvPr/>
        </p:nvSpPr>
        <p:spPr>
          <a:xfrm>
            <a:off x="10568675" y="1933050"/>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rgbClr val="224F4F"/>
              </a:solidFill>
              <a:latin typeface="PT Sans"/>
              <a:ea typeface="PT Sans"/>
              <a:cs typeface="PT Sans"/>
              <a:sym typeface="PT Sans"/>
            </a:endParaRPr>
          </a:p>
        </p:txBody>
      </p:sp>
      <p:sp>
        <p:nvSpPr>
          <p:cNvPr id="289" name="Google Shape;289;g376484d81a4_0_0"/>
          <p:cNvSpPr txBox="1"/>
          <p:nvPr/>
        </p:nvSpPr>
        <p:spPr>
          <a:xfrm>
            <a:off x="8879475" y="2762050"/>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rgbClr val="224F4F"/>
              </a:solidFill>
              <a:latin typeface="PT Sans"/>
              <a:ea typeface="PT Sans"/>
              <a:cs typeface="PT Sans"/>
              <a:sym typeface="PT Sans"/>
            </a:endParaRPr>
          </a:p>
        </p:txBody>
      </p:sp>
      <p:sp>
        <p:nvSpPr>
          <p:cNvPr id="290" name="Google Shape;290;g376484d81a4_0_0"/>
          <p:cNvSpPr txBox="1"/>
          <p:nvPr/>
        </p:nvSpPr>
        <p:spPr>
          <a:xfrm>
            <a:off x="8284600" y="4714725"/>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rgbClr val="224F4F"/>
              </a:solidFill>
              <a:latin typeface="PT Sans"/>
              <a:ea typeface="PT Sans"/>
              <a:cs typeface="PT Sans"/>
              <a:sym typeface="PT Sans"/>
            </a:endParaRPr>
          </a:p>
        </p:txBody>
      </p:sp>
      <p:sp>
        <p:nvSpPr>
          <p:cNvPr id="291" name="Google Shape;291;g376484d81a4_0_0"/>
          <p:cNvSpPr txBox="1"/>
          <p:nvPr/>
        </p:nvSpPr>
        <p:spPr>
          <a:xfrm>
            <a:off x="10648425" y="48025"/>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rgbClr val="224F4F"/>
              </a:solidFill>
              <a:latin typeface="PT Sans"/>
              <a:ea typeface="PT Sans"/>
              <a:cs typeface="PT Sans"/>
              <a:sym typeface="PT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295" name="Shape 295"/>
        <p:cNvGrpSpPr/>
        <p:nvPr/>
      </p:nvGrpSpPr>
      <p:grpSpPr>
        <a:xfrm>
          <a:off x="0" y="0"/>
          <a:ext cx="0" cy="0"/>
          <a:chOff x="0" y="0"/>
          <a:chExt cx="0" cy="0"/>
        </a:xfrm>
      </p:grpSpPr>
      <p:grpSp>
        <p:nvGrpSpPr>
          <p:cNvPr id="296" name="Google Shape;296;g37a32bc4f59_0_266"/>
          <p:cNvGrpSpPr/>
          <p:nvPr/>
        </p:nvGrpSpPr>
        <p:grpSpPr>
          <a:xfrm>
            <a:off x="3427092" y="1839772"/>
            <a:ext cx="5337851" cy="3178503"/>
            <a:chOff x="3427092" y="1839772"/>
            <a:chExt cx="5337851" cy="3178503"/>
          </a:xfrm>
        </p:grpSpPr>
        <p:sp>
          <p:nvSpPr>
            <p:cNvPr id="297" name="Google Shape;297;g37a32bc4f59_0_266"/>
            <p:cNvSpPr/>
            <p:nvPr/>
          </p:nvSpPr>
          <p:spPr>
            <a:xfrm rot="-222216">
              <a:off x="3513775" y="2003595"/>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g37a32bc4f59_0_266"/>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grpSp>
      <p:sp>
        <p:nvSpPr>
          <p:cNvPr id="299" name="Google Shape;299;g37a32bc4f59_0_266"/>
          <p:cNvSpPr txBox="1"/>
          <p:nvPr>
            <p:ph idx="4294967295" type="ctrTitle"/>
          </p:nvPr>
        </p:nvSpPr>
        <p:spPr>
          <a:xfrm rot="-222216">
            <a:off x="3513758" y="2913848"/>
            <a:ext cx="5164486" cy="187140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300"/>
              <a:buFont typeface="Arial"/>
              <a:buNone/>
            </a:pPr>
            <a:r>
              <a:rPr b="0" i="0" lang="no-NO" sz="1500" u="none" cap="none" strike="noStrike">
                <a:solidFill>
                  <a:srgbClr val="EBFFB9"/>
                </a:solidFill>
                <a:latin typeface="Arial"/>
                <a:ea typeface="Arial"/>
                <a:cs typeface="Arial"/>
                <a:sym typeface="Arial"/>
              </a:rPr>
              <a:t>Spørsmål 2: </a:t>
            </a:r>
            <a:br>
              <a:rPr b="0" i="0" lang="no-NO" sz="1500" u="none" cap="none" strike="noStrike">
                <a:solidFill>
                  <a:srgbClr val="EBFFB9"/>
                </a:solidFill>
                <a:latin typeface="Arial"/>
                <a:ea typeface="Arial"/>
                <a:cs typeface="Arial"/>
                <a:sym typeface="Arial"/>
              </a:rPr>
            </a:br>
            <a:endParaRPr b="0" i="0" sz="15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350"/>
              <a:buFont typeface="Arial"/>
              <a:buNone/>
            </a:pPr>
            <a:r>
              <a:rPr lang="no-NO" sz="2500">
                <a:solidFill>
                  <a:srgbClr val="EBFFB9"/>
                </a:solidFill>
              </a:rPr>
              <a:t>Har de nokon gong sett </a:t>
            </a:r>
            <a:br>
              <a:rPr lang="no-NO" sz="2500">
                <a:solidFill>
                  <a:srgbClr val="EBFFB9"/>
                </a:solidFill>
              </a:rPr>
            </a:br>
            <a:r>
              <a:rPr lang="no-NO" sz="2500">
                <a:solidFill>
                  <a:srgbClr val="EBFFB9"/>
                </a:solidFill>
              </a:rPr>
              <a:t>plastavfall i naturen? Fortel!</a:t>
            </a:r>
            <a:endParaRPr b="0" i="0" sz="2500" u="none" cap="none" strike="noStrike">
              <a:solidFill>
                <a:srgbClr val="EBFFB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2500" u="none" cap="none" strike="noStrike">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b="0" i="0" sz="1500" u="none" cap="none" strike="noStrike">
              <a:solidFill>
                <a:srgbClr val="EBFFB9"/>
              </a:solidFill>
              <a:latin typeface="Arial"/>
              <a:ea typeface="Arial"/>
              <a:cs typeface="Arial"/>
              <a:sym typeface="Arial"/>
            </a:endParaRPr>
          </a:p>
        </p:txBody>
      </p:sp>
      <p:sp>
        <p:nvSpPr>
          <p:cNvPr id="300" name="Google Shape;300;g37a32bc4f59_0_266"/>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rgbClr val="000000"/>
                </a:solidFill>
                <a:latin typeface="Arial"/>
                <a:ea typeface="Arial"/>
                <a:cs typeface="Arial"/>
                <a:sym typeface="Arial"/>
              </a:rPr>
              <a:t>🤔</a:t>
            </a:r>
            <a:endParaRPr b="0" i="0" sz="100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04" name="Shape 304"/>
        <p:cNvGrpSpPr/>
        <p:nvPr/>
      </p:nvGrpSpPr>
      <p:grpSpPr>
        <a:xfrm>
          <a:off x="0" y="0"/>
          <a:ext cx="0" cy="0"/>
          <a:chOff x="0" y="0"/>
          <a:chExt cx="0" cy="0"/>
        </a:xfrm>
      </p:grpSpPr>
      <p:sp>
        <p:nvSpPr>
          <p:cNvPr id="305" name="Google Shape;305;g3736a0abde6_0_383"/>
          <p:cNvSpPr txBox="1"/>
          <p:nvPr/>
        </p:nvSpPr>
        <p:spPr>
          <a:xfrm>
            <a:off x="6567375" y="4607300"/>
            <a:ext cx="1458600" cy="158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0"/>
              <a:buFont typeface="Arial"/>
              <a:buNone/>
            </a:pPr>
            <a:r>
              <a:t/>
            </a:r>
            <a:endParaRPr b="0" i="0" sz="10000" u="none" cap="none" strike="noStrike">
              <a:solidFill>
                <a:schemeClr val="dk1"/>
              </a:solidFill>
              <a:latin typeface="PT Sans"/>
              <a:ea typeface="PT Sans"/>
              <a:cs typeface="PT Sans"/>
              <a:sym typeface="PT Sans"/>
            </a:endParaRPr>
          </a:p>
        </p:txBody>
      </p:sp>
      <p:pic>
        <p:nvPicPr>
          <p:cNvPr id="306" name="Google Shape;306;g3736a0abde6_0_383"/>
          <p:cNvPicPr preferRelativeResize="0"/>
          <p:nvPr/>
        </p:nvPicPr>
        <p:blipFill rotWithShape="1">
          <a:blip r:embed="rId3">
            <a:alphaModFix/>
          </a:blip>
          <a:srcRect b="11250" l="0" r="0" t="11252"/>
          <a:stretch/>
        </p:blipFill>
        <p:spPr>
          <a:xfrm>
            <a:off x="1641475" y="1917988"/>
            <a:ext cx="6980010" cy="3691649"/>
          </a:xfrm>
          <a:prstGeom prst="rect">
            <a:avLst/>
          </a:prstGeom>
          <a:noFill/>
          <a:ln>
            <a:noFill/>
          </a:ln>
        </p:spPr>
      </p:pic>
      <p:pic>
        <p:nvPicPr>
          <p:cNvPr id="307" name="Google Shape;307;g3736a0abde6_0_383"/>
          <p:cNvPicPr preferRelativeResize="0"/>
          <p:nvPr/>
        </p:nvPicPr>
        <p:blipFill rotWithShape="1">
          <a:blip r:embed="rId4">
            <a:alphaModFix/>
          </a:blip>
          <a:srcRect b="0" l="3122" r="3122" t="0"/>
          <a:stretch/>
        </p:blipFill>
        <p:spPr>
          <a:xfrm rot="373465">
            <a:off x="7228034" y="1415566"/>
            <a:ext cx="3208407" cy="2279074"/>
          </a:xfrm>
          <a:prstGeom prst="rect">
            <a:avLst/>
          </a:prstGeom>
          <a:noFill/>
          <a:ln>
            <a:noFill/>
          </a:ln>
        </p:spPr>
      </p:pic>
      <p:sp>
        <p:nvSpPr>
          <p:cNvPr id="308" name="Google Shape;308;g3736a0abde6_0_383"/>
          <p:cNvSpPr txBox="1"/>
          <p:nvPr/>
        </p:nvSpPr>
        <p:spPr>
          <a:xfrm>
            <a:off x="1290225" y="478600"/>
            <a:ext cx="1530300" cy="77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12" name="Shape 312"/>
        <p:cNvGrpSpPr/>
        <p:nvPr/>
      </p:nvGrpSpPr>
      <p:grpSpPr>
        <a:xfrm>
          <a:off x="0" y="0"/>
          <a:ext cx="0" cy="0"/>
          <a:chOff x="0" y="0"/>
          <a:chExt cx="0" cy="0"/>
        </a:xfrm>
      </p:grpSpPr>
      <p:pic>
        <p:nvPicPr>
          <p:cNvPr id="313" name="Google Shape;313;g3736a0abde6_0_845"/>
          <p:cNvPicPr preferRelativeResize="0"/>
          <p:nvPr/>
        </p:nvPicPr>
        <p:blipFill rotWithShape="1">
          <a:blip r:embed="rId3">
            <a:alphaModFix/>
          </a:blip>
          <a:srcRect b="0" l="0" r="0" t="0"/>
          <a:stretch/>
        </p:blipFill>
        <p:spPr>
          <a:xfrm>
            <a:off x="2821788" y="1021300"/>
            <a:ext cx="6548424" cy="48154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17" name="Shape 317"/>
        <p:cNvGrpSpPr/>
        <p:nvPr/>
      </p:nvGrpSpPr>
      <p:grpSpPr>
        <a:xfrm>
          <a:off x="0" y="0"/>
          <a:ext cx="0" cy="0"/>
          <a:chOff x="0" y="0"/>
          <a:chExt cx="0" cy="0"/>
        </a:xfrm>
      </p:grpSpPr>
      <p:pic>
        <p:nvPicPr>
          <p:cNvPr id="318" name="Google Shape;318;g37ac3611912_0_17" title="pose.png"/>
          <p:cNvPicPr preferRelativeResize="0"/>
          <p:nvPr/>
        </p:nvPicPr>
        <p:blipFill>
          <a:blip r:embed="rId3">
            <a:alphaModFix/>
          </a:blip>
          <a:stretch>
            <a:fillRect/>
          </a:stretch>
        </p:blipFill>
        <p:spPr>
          <a:xfrm>
            <a:off x="-1411850" y="-307620"/>
            <a:ext cx="11204398" cy="7473239"/>
          </a:xfrm>
          <a:prstGeom prst="rect">
            <a:avLst/>
          </a:prstGeom>
          <a:noFill/>
          <a:ln>
            <a:noFill/>
          </a:ln>
        </p:spPr>
      </p:pic>
      <p:sp>
        <p:nvSpPr>
          <p:cNvPr id="319" name="Google Shape;319;g37ac3611912_0_17"/>
          <p:cNvSpPr txBox="1"/>
          <p:nvPr/>
        </p:nvSpPr>
        <p:spPr>
          <a:xfrm>
            <a:off x="6605250" y="3112250"/>
            <a:ext cx="3675300" cy="1651500"/>
          </a:xfrm>
          <a:prstGeom prst="rect">
            <a:avLst/>
          </a:prstGeom>
          <a:noFill/>
          <a:ln>
            <a:noFill/>
          </a:ln>
        </p:spPr>
        <p:txBody>
          <a:bodyPr anchorCtr="0" anchor="t" bIns="91425" lIns="91425" spcFirstLastPara="1" rIns="91425" wrap="square" tIns="91425">
            <a:noAutofit/>
          </a:bodyPr>
          <a:lstStyle/>
          <a:p>
            <a:pPr indent="0" lvl="0" marL="95250" rtl="0" algn="l">
              <a:lnSpc>
                <a:spcPct val="101000"/>
              </a:lnSpc>
              <a:spcBef>
                <a:spcPts val="2450"/>
              </a:spcBef>
              <a:spcAft>
                <a:spcPts val="0"/>
              </a:spcAft>
              <a:buNone/>
            </a:pPr>
            <a:r>
              <a:rPr lang="no-NO" sz="1600">
                <a:solidFill>
                  <a:schemeClr val="accent6"/>
                </a:solidFill>
                <a:latin typeface="PT Sans"/>
                <a:ea typeface="PT Sans"/>
                <a:cs typeface="PT Sans"/>
                <a:sym typeface="PT Sans"/>
              </a:rPr>
              <a:t>Ein plastpåse kan bli liggande </a:t>
            </a:r>
            <a:br>
              <a:rPr lang="no-NO" sz="1600">
                <a:solidFill>
                  <a:schemeClr val="accent6"/>
                </a:solidFill>
                <a:latin typeface="PT Sans"/>
                <a:ea typeface="PT Sans"/>
                <a:cs typeface="PT Sans"/>
                <a:sym typeface="PT Sans"/>
              </a:rPr>
            </a:br>
            <a:r>
              <a:rPr lang="no-NO" sz="1600">
                <a:solidFill>
                  <a:schemeClr val="accent6"/>
                </a:solidFill>
                <a:latin typeface="PT Sans"/>
                <a:ea typeface="PT Sans"/>
                <a:cs typeface="PT Sans"/>
                <a:sym typeface="PT Sans"/>
              </a:rPr>
              <a:t>i naturen i opptil 20 år.</a:t>
            </a:r>
            <a:endParaRPr sz="1600">
              <a:solidFill>
                <a:schemeClr val="accent6"/>
              </a:solidFill>
              <a:latin typeface="PT Sans"/>
              <a:ea typeface="PT Sans"/>
              <a:cs typeface="PT Sans"/>
              <a:sym typeface="PT Sans"/>
            </a:endParaRPr>
          </a:p>
          <a:p>
            <a:pPr indent="0" lvl="0" marL="0" rtl="0" algn="l">
              <a:spcBef>
                <a:spcPts val="0"/>
              </a:spcBef>
              <a:spcAft>
                <a:spcPts val="0"/>
              </a:spcAft>
              <a:buNone/>
            </a:pPr>
            <a:r>
              <a:t/>
            </a:r>
            <a:endParaRPr sz="1500">
              <a:solidFill>
                <a:schemeClr val="dk1"/>
              </a:solidFill>
              <a:latin typeface="PT Sans"/>
              <a:ea typeface="PT Sans"/>
              <a:cs typeface="PT Sans"/>
              <a:sym typeface="PT Sans"/>
            </a:endParaRPr>
          </a:p>
        </p:txBody>
      </p:sp>
      <p:pic>
        <p:nvPicPr>
          <p:cNvPr id="320" name="Google Shape;320;g37ac3611912_0_17"/>
          <p:cNvPicPr preferRelativeResize="0"/>
          <p:nvPr/>
        </p:nvPicPr>
        <p:blipFill rotWithShape="1">
          <a:blip r:embed="rId4">
            <a:alphaModFix/>
          </a:blip>
          <a:srcRect b="0" l="0" r="0" t="0"/>
          <a:stretch/>
        </p:blipFill>
        <p:spPr>
          <a:xfrm>
            <a:off x="6178726" y="3341743"/>
            <a:ext cx="274126" cy="2762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24" name="Shape 324"/>
        <p:cNvGrpSpPr/>
        <p:nvPr/>
      </p:nvGrpSpPr>
      <p:grpSpPr>
        <a:xfrm>
          <a:off x="0" y="0"/>
          <a:ext cx="0" cy="0"/>
          <a:chOff x="0" y="0"/>
          <a:chExt cx="0" cy="0"/>
        </a:xfrm>
      </p:grpSpPr>
      <p:sp>
        <p:nvSpPr>
          <p:cNvPr id="325" name="Google Shape;325;g37ac3611912_0_29"/>
          <p:cNvSpPr txBox="1"/>
          <p:nvPr/>
        </p:nvSpPr>
        <p:spPr>
          <a:xfrm>
            <a:off x="6605250" y="3112250"/>
            <a:ext cx="4239900" cy="1651500"/>
          </a:xfrm>
          <a:prstGeom prst="rect">
            <a:avLst/>
          </a:prstGeom>
          <a:noFill/>
          <a:ln>
            <a:noFill/>
          </a:ln>
        </p:spPr>
        <p:txBody>
          <a:bodyPr anchorCtr="0" anchor="t" bIns="91425" lIns="91425" spcFirstLastPara="1" rIns="91425" wrap="square" tIns="91425">
            <a:noAutofit/>
          </a:bodyPr>
          <a:lstStyle/>
          <a:p>
            <a:pPr indent="0" lvl="0" marL="95250" rtl="0" algn="l">
              <a:lnSpc>
                <a:spcPct val="101000"/>
              </a:lnSpc>
              <a:spcBef>
                <a:spcPts val="2450"/>
              </a:spcBef>
              <a:spcAft>
                <a:spcPts val="0"/>
              </a:spcAft>
              <a:buNone/>
            </a:pPr>
            <a:r>
              <a:rPr lang="no-NO" sz="1600">
                <a:solidFill>
                  <a:schemeClr val="accent6"/>
                </a:solidFill>
                <a:latin typeface="PT Sans"/>
                <a:ea typeface="PT Sans"/>
                <a:cs typeface="PT Sans"/>
                <a:sym typeface="PT Sans"/>
              </a:rPr>
              <a:t>Ein chipspose - med aluminium inni - kan </a:t>
            </a:r>
            <a:br>
              <a:rPr lang="no-NO" sz="1600">
                <a:solidFill>
                  <a:schemeClr val="accent6"/>
                </a:solidFill>
                <a:latin typeface="PT Sans"/>
                <a:ea typeface="PT Sans"/>
                <a:cs typeface="PT Sans"/>
                <a:sym typeface="PT Sans"/>
              </a:rPr>
            </a:br>
            <a:r>
              <a:rPr lang="no-NO" sz="1600">
                <a:solidFill>
                  <a:schemeClr val="accent6"/>
                </a:solidFill>
                <a:latin typeface="PT Sans"/>
                <a:ea typeface="PT Sans"/>
                <a:cs typeface="PT Sans"/>
                <a:sym typeface="PT Sans"/>
              </a:rPr>
              <a:t>bli liggande i naturen i opptil 200 år.</a:t>
            </a:r>
            <a:endParaRPr sz="1600">
              <a:solidFill>
                <a:schemeClr val="accent6"/>
              </a:solidFill>
              <a:latin typeface="PT Sans"/>
              <a:ea typeface="PT Sans"/>
              <a:cs typeface="PT Sans"/>
              <a:sym typeface="PT Sans"/>
            </a:endParaRPr>
          </a:p>
          <a:p>
            <a:pPr indent="0" lvl="0" marL="0" rtl="0" algn="l">
              <a:spcBef>
                <a:spcPts val="0"/>
              </a:spcBef>
              <a:spcAft>
                <a:spcPts val="0"/>
              </a:spcAft>
              <a:buNone/>
            </a:pPr>
            <a:r>
              <a:t/>
            </a:r>
            <a:endParaRPr sz="1500">
              <a:solidFill>
                <a:schemeClr val="dk1"/>
              </a:solidFill>
              <a:latin typeface="PT Sans"/>
              <a:ea typeface="PT Sans"/>
              <a:cs typeface="PT Sans"/>
              <a:sym typeface="PT Sans"/>
            </a:endParaRPr>
          </a:p>
        </p:txBody>
      </p:sp>
      <p:pic>
        <p:nvPicPr>
          <p:cNvPr id="326" name="Google Shape;326;g37ac3611912_0_29"/>
          <p:cNvPicPr preferRelativeResize="0"/>
          <p:nvPr/>
        </p:nvPicPr>
        <p:blipFill rotWithShape="1">
          <a:blip r:embed="rId3">
            <a:alphaModFix/>
          </a:blip>
          <a:srcRect b="0" l="0" r="0" t="0"/>
          <a:stretch/>
        </p:blipFill>
        <p:spPr>
          <a:xfrm>
            <a:off x="6178726" y="3341743"/>
            <a:ext cx="274126" cy="276224"/>
          </a:xfrm>
          <a:prstGeom prst="rect">
            <a:avLst/>
          </a:prstGeom>
          <a:noFill/>
          <a:ln>
            <a:noFill/>
          </a:ln>
        </p:spPr>
      </p:pic>
      <p:pic>
        <p:nvPicPr>
          <p:cNvPr id="327" name="Google Shape;327;g37ac3611912_0_29" title="Boss_grønn.png"/>
          <p:cNvPicPr preferRelativeResize="0"/>
          <p:nvPr/>
        </p:nvPicPr>
        <p:blipFill>
          <a:blip r:embed="rId4">
            <a:alphaModFix/>
          </a:blip>
          <a:stretch>
            <a:fillRect/>
          </a:stretch>
        </p:blipFill>
        <p:spPr>
          <a:xfrm>
            <a:off x="3510650" y="2185696"/>
            <a:ext cx="2018100" cy="24865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31" name="Shape 331"/>
        <p:cNvGrpSpPr/>
        <p:nvPr/>
      </p:nvGrpSpPr>
      <p:grpSpPr>
        <a:xfrm>
          <a:off x="0" y="0"/>
          <a:ext cx="0" cy="0"/>
          <a:chOff x="0" y="0"/>
          <a:chExt cx="0" cy="0"/>
        </a:xfrm>
      </p:grpSpPr>
      <p:sp>
        <p:nvSpPr>
          <p:cNvPr id="332" name="Google Shape;332;g37ac3611912_0_23"/>
          <p:cNvSpPr txBox="1"/>
          <p:nvPr/>
        </p:nvSpPr>
        <p:spPr>
          <a:xfrm>
            <a:off x="6605250" y="3112250"/>
            <a:ext cx="4239900" cy="1651500"/>
          </a:xfrm>
          <a:prstGeom prst="rect">
            <a:avLst/>
          </a:prstGeom>
          <a:noFill/>
          <a:ln>
            <a:noFill/>
          </a:ln>
        </p:spPr>
        <p:txBody>
          <a:bodyPr anchorCtr="0" anchor="t" bIns="91425" lIns="91425" spcFirstLastPara="1" rIns="91425" wrap="square" tIns="91425">
            <a:noAutofit/>
          </a:bodyPr>
          <a:lstStyle/>
          <a:p>
            <a:pPr indent="0" lvl="0" marL="95250" rtl="0" algn="l">
              <a:lnSpc>
                <a:spcPct val="101000"/>
              </a:lnSpc>
              <a:spcBef>
                <a:spcPts val="2450"/>
              </a:spcBef>
              <a:spcAft>
                <a:spcPts val="0"/>
              </a:spcAft>
              <a:buNone/>
            </a:pPr>
            <a:r>
              <a:rPr lang="no-NO" sz="1600">
                <a:solidFill>
                  <a:schemeClr val="accent6"/>
                </a:solidFill>
                <a:latin typeface="PT Sans"/>
                <a:ea typeface="PT Sans"/>
                <a:cs typeface="PT Sans"/>
                <a:sym typeface="PT Sans"/>
              </a:rPr>
              <a:t>Ei vassflaske kan bli liggande</a:t>
            </a:r>
            <a:br>
              <a:rPr lang="no-NO" sz="1600">
                <a:solidFill>
                  <a:schemeClr val="accent6"/>
                </a:solidFill>
                <a:latin typeface="PT Sans"/>
                <a:ea typeface="PT Sans"/>
                <a:cs typeface="PT Sans"/>
                <a:sym typeface="PT Sans"/>
              </a:rPr>
            </a:br>
            <a:r>
              <a:rPr lang="no-NO" sz="1600">
                <a:solidFill>
                  <a:schemeClr val="accent6"/>
                </a:solidFill>
                <a:latin typeface="PT Sans"/>
                <a:ea typeface="PT Sans"/>
                <a:cs typeface="PT Sans"/>
                <a:sym typeface="PT Sans"/>
              </a:rPr>
              <a:t>i naturen i opptil 500 år!</a:t>
            </a:r>
            <a:endParaRPr sz="1600">
              <a:solidFill>
                <a:schemeClr val="accent6"/>
              </a:solidFill>
              <a:latin typeface="PT Sans"/>
              <a:ea typeface="PT Sans"/>
              <a:cs typeface="PT Sans"/>
              <a:sym typeface="PT Sans"/>
            </a:endParaRPr>
          </a:p>
          <a:p>
            <a:pPr indent="0" lvl="0" marL="0" rtl="0" algn="l">
              <a:spcBef>
                <a:spcPts val="0"/>
              </a:spcBef>
              <a:spcAft>
                <a:spcPts val="0"/>
              </a:spcAft>
              <a:buNone/>
            </a:pPr>
            <a:r>
              <a:t/>
            </a:r>
            <a:endParaRPr sz="1500">
              <a:solidFill>
                <a:schemeClr val="dk1"/>
              </a:solidFill>
              <a:latin typeface="PT Sans"/>
              <a:ea typeface="PT Sans"/>
              <a:cs typeface="PT Sans"/>
              <a:sym typeface="PT Sans"/>
            </a:endParaRPr>
          </a:p>
        </p:txBody>
      </p:sp>
      <p:pic>
        <p:nvPicPr>
          <p:cNvPr id="333" name="Google Shape;333;g37ac3611912_0_23"/>
          <p:cNvPicPr preferRelativeResize="0"/>
          <p:nvPr/>
        </p:nvPicPr>
        <p:blipFill rotWithShape="1">
          <a:blip r:embed="rId3">
            <a:alphaModFix/>
          </a:blip>
          <a:srcRect b="0" l="0" r="0" t="0"/>
          <a:stretch/>
        </p:blipFill>
        <p:spPr>
          <a:xfrm>
            <a:off x="6178726" y="3341743"/>
            <a:ext cx="274126" cy="276224"/>
          </a:xfrm>
          <a:prstGeom prst="rect">
            <a:avLst/>
          </a:prstGeom>
          <a:noFill/>
          <a:ln>
            <a:noFill/>
          </a:ln>
        </p:spPr>
      </p:pic>
      <p:pic>
        <p:nvPicPr>
          <p:cNvPr id="334" name="Google Shape;334;g37ac3611912_0_23" title="pant.png"/>
          <p:cNvPicPr preferRelativeResize="0"/>
          <p:nvPr/>
        </p:nvPicPr>
        <p:blipFill>
          <a:blip r:embed="rId4">
            <a:alphaModFix/>
          </a:blip>
          <a:stretch>
            <a:fillRect/>
          </a:stretch>
        </p:blipFill>
        <p:spPr>
          <a:xfrm>
            <a:off x="2969550" y="2185701"/>
            <a:ext cx="3100301" cy="2233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OOP Miljøskole">
  <a:themeElements>
    <a:clrScheme name="Loop">
      <a:dk1>
        <a:srgbClr val="224F4F"/>
      </a:dk1>
      <a:lt1>
        <a:srgbClr val="FFFFFF"/>
      </a:lt1>
      <a:dk2>
        <a:srgbClr val="123031"/>
      </a:dk2>
      <a:lt2>
        <a:srgbClr val="FCF6F0"/>
      </a:lt2>
      <a:accent1>
        <a:srgbClr val="224F4F"/>
      </a:accent1>
      <a:accent2>
        <a:srgbClr val="FF3459"/>
      </a:accent2>
      <a:accent3>
        <a:srgbClr val="CFE2DC"/>
      </a:accent3>
      <a:accent4>
        <a:srgbClr val="00AF7D"/>
      </a:accent4>
      <a:accent5>
        <a:srgbClr val="123031"/>
      </a:accent5>
      <a:accent6>
        <a:srgbClr val="1400FF"/>
      </a:accent6>
      <a:hlink>
        <a:srgbClr val="00AF7D"/>
      </a:hlink>
      <a:folHlink>
        <a:srgbClr val="1230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OOP Miljøskole">
  <a:themeElements>
    <a:clrScheme name="Loop">
      <a:dk1>
        <a:srgbClr val="224F4F"/>
      </a:dk1>
      <a:lt1>
        <a:srgbClr val="FFFFFF"/>
      </a:lt1>
      <a:dk2>
        <a:srgbClr val="123031"/>
      </a:dk2>
      <a:lt2>
        <a:srgbClr val="FCF6F0"/>
      </a:lt2>
      <a:accent1>
        <a:srgbClr val="224F4F"/>
      </a:accent1>
      <a:accent2>
        <a:srgbClr val="FF3459"/>
      </a:accent2>
      <a:accent3>
        <a:srgbClr val="CFE2DC"/>
      </a:accent3>
      <a:accent4>
        <a:srgbClr val="00AF7D"/>
      </a:accent4>
      <a:accent5>
        <a:srgbClr val="123031"/>
      </a:accent5>
      <a:accent6>
        <a:srgbClr val="1400FF"/>
      </a:accent6>
      <a:hlink>
        <a:srgbClr val="00AF7D"/>
      </a:hlink>
      <a:folHlink>
        <a:srgbClr val="1230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2020-07-02T07:36:24Z</dcterms:created>
  <dc:creator>Monika Tronsmed</dc:creator>
</cp:coreProperties>
</file>