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76" r:id="rId5"/>
    <p:sldMasterId id="214748370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6858000" cx="12192000"/>
  <p:notesSz cx="6858000" cy="9144000"/>
  <p:embeddedFontLst>
    <p:embeddedFont>
      <p:font typeface="PT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gClzsPN88rtI7IM1oymGKWpRxN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PTSans-regular.fntdata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PTSans-italic.fntdata"/><Relationship Id="rId25" Type="http://schemas.openxmlformats.org/officeDocument/2006/relationships/font" Target="fonts/PTSans-bold.fntdata"/><Relationship Id="rId28" Type="http://customschemas.google.com/relationships/presentationmetadata" Target="metadata"/><Relationship Id="rId27" Type="http://schemas.openxmlformats.org/officeDocument/2006/relationships/font" Target="fonts/PTSans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7a32e7ab2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37a32e7ab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7a32e7ab2b_0_2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g37a32e7ab2b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Spørsmål 4: Korleis resirkulerer ein en drikkekartong?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4463905a4b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g24463905a4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Forslag til svar: Drikkekartongen skal skyllast, tørkast litt og resirkulerast som drikkekartong.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6422552296_0_4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g36422552296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6422552296_0_5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g36422552296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Skyll og sortér. Skriv gjerne navn og nummer på kartongane først, så kan de vinne opptil 100.000 kroner i Returkartonglotteriet! </a:t>
            </a:r>
            <a:endParaRPr sz="12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Alt de treng å gjere for å være med i dette returkartonglotteriet, er å skrive navn og nummer på kartongane de leverer inn.</a:t>
            </a:r>
            <a:endParaRPr sz="12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6428088a6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g36428088a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7a32e7ab2b_0_10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g37a32e7ab2b_0_10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https://create.kahoot.it/share/hvor-mye-kan-du-om-a-resirkulere-kartong/085588db-41fc-4615-b624-08072c703d13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7a32e7ab2b_0_8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>
                <a:solidFill>
                  <a:schemeClr val="dk1"/>
                </a:solidFill>
              </a:rPr>
              <a:t>Enno</a:t>
            </a:r>
            <a:r>
              <a:rPr lang="no-NO">
                <a:solidFill>
                  <a:schemeClr val="dk1"/>
                </a:solidFill>
              </a:rPr>
              <a:t> meir Barnas skog-innhald, spør du? Klart vi har! Besøk ressurssida vår her: https://miljoskole.loop.no/barnas-skog-ressursside/</a:t>
            </a:r>
            <a:endParaRPr/>
          </a:p>
        </p:txBody>
      </p:sp>
      <p:sp>
        <p:nvSpPr>
          <p:cNvPr id="521" name="Google Shape;521;g37a32e7ab2b_0_8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7a32e7ab2b_0_1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37a32e7ab2b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Spørsmål 1: Kvifor kallar nokon skogen for jordas lunger?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6422552296_0_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36422552296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Forslag til svar: Trea pustar inn og ut, litt sånn som lunger gjer. 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7a32e7ab2b_0_2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g37a32e7ab2b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Spørsmål 2: Kva slags naturressurs er drikkekartongar laga av? 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8c8e55757b_0_8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18c8e55757b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Forslag til svar: Naturressursen er tre!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7a32e7ab2b_0_2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g37a32e7ab2b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Oppgåve: </a:t>
            </a: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Skriv, notér, teikn!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7ac3e91ee9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37ac3e91ee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Til lærar: Her ser du forslag til ting som ofte finst på skulen, og som er laga av tre.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7a32e7ab2b_0_2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37a32e7ab2b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Spørsmål 3: Kva kan vi alle gjere for å hjelpe skogen litt?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8c8e55757b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18c8e55757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Forslag til svar: Resirkulerer vi drikkekartongar, og all anna papiremballasje vi bruker, gjer vi slik at det brukte papiret kan nyttast på nytt.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g"/><Relationship Id="rId3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t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2">
  <p:cSld name="AUTOLAYOUT_2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6f4699036e_0_1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6f4699036e_0_145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" name="Google Shape;49;g16f4699036e_0_14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llustrasjon og tekst" showMasterSp="0">
  <p:cSld name="Illustrasjon og teks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/>
          <p:nvPr>
            <p:ph idx="1" type="body"/>
          </p:nvPr>
        </p:nvSpPr>
        <p:spPr>
          <a:xfrm>
            <a:off x="7039429" y="2507932"/>
            <a:ext cx="4283400" cy="29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5"/>
              <a:buFont typeface="Arial"/>
              <a:buNone/>
              <a:defRPr sz="241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2" name="Google Shape;5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086" y="0"/>
            <a:ext cx="6979630" cy="666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en kolonne">
  <p:cSld name="Bullets, en kolonn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5" name="Google Shape;5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7"/>
          <p:cNvSpPr txBox="1"/>
          <p:nvPr>
            <p:ph idx="1" type="body"/>
          </p:nvPr>
        </p:nvSpPr>
        <p:spPr>
          <a:xfrm>
            <a:off x="2516981" y="2281622"/>
            <a:ext cx="7177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2">
  <p:cSld name="Tekst + bilde 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8"/>
          <p:cNvSpPr txBox="1"/>
          <p:nvPr>
            <p:ph type="title"/>
          </p:nvPr>
        </p:nvSpPr>
        <p:spPr>
          <a:xfrm>
            <a:off x="484079" y="1278921"/>
            <a:ext cx="7001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59" name="Google Shape;59;p18"/>
          <p:cNvSpPr txBox="1"/>
          <p:nvPr>
            <p:ph idx="1" type="subTitle"/>
          </p:nvPr>
        </p:nvSpPr>
        <p:spPr>
          <a:xfrm>
            <a:off x="469267" y="2796287"/>
            <a:ext cx="7001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Et bilde som inneholder natur, flygende, utendørs, fugl&#10;&#10;Automatisk generert beskrivelse" id="60" name="Google Shape;60;p18"/>
          <p:cNvPicPr preferRelativeResize="0"/>
          <p:nvPr/>
        </p:nvPicPr>
        <p:blipFill rotWithShape="1">
          <a:blip r:embed="rId2">
            <a:alphaModFix/>
          </a:blip>
          <a:srcRect b="2544" l="28514" r="5619" t="1991"/>
          <a:stretch/>
        </p:blipFill>
        <p:spPr>
          <a:xfrm>
            <a:off x="8285971" y="0"/>
            <a:ext cx="39060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8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62" name="Google Shape;6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e videoer">
  <p:cSld name="Fire video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5" name="Google Shape;6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9"/>
          <p:cNvSpPr/>
          <p:nvPr>
            <p:ph idx="2" type="media"/>
          </p:nvPr>
        </p:nvSpPr>
        <p:spPr>
          <a:xfrm>
            <a:off x="220980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7" name="Google Shape;67;p19"/>
          <p:cNvSpPr/>
          <p:nvPr>
            <p:ph idx="3" type="media"/>
          </p:nvPr>
        </p:nvSpPr>
        <p:spPr>
          <a:xfrm>
            <a:off x="622935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8" name="Google Shape;68;p19"/>
          <p:cNvSpPr/>
          <p:nvPr>
            <p:ph idx="4" type="media"/>
          </p:nvPr>
        </p:nvSpPr>
        <p:spPr>
          <a:xfrm>
            <a:off x="2209800" y="3565527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9" name="Google Shape;69;p19"/>
          <p:cNvSpPr/>
          <p:nvPr>
            <p:ph idx="5" type="media"/>
          </p:nvPr>
        </p:nvSpPr>
        <p:spPr>
          <a:xfrm>
            <a:off x="6229350" y="3565526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1">
  <p:cSld name="Logo og illustrasjon 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72" name="Google Shape;7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564" y="2259228"/>
            <a:ext cx="2062462" cy="233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6198" y="478885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bilde">
  <p:cSld name="Tittel og innhold + bild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6" name="Google Shape;76;p23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23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9" name="Google Shape;79;p23"/>
          <p:cNvSpPr txBox="1"/>
          <p:nvPr>
            <p:ph idx="3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overskrift" type="secHead">
  <p:cSld name="SECTION_HEAD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/>
          <p:nvPr>
            <p:ph type="title"/>
          </p:nvPr>
        </p:nvSpPr>
        <p:spPr>
          <a:xfrm>
            <a:off x="865188" y="1676401"/>
            <a:ext cx="10457700" cy="20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" type="body"/>
          </p:nvPr>
        </p:nvSpPr>
        <p:spPr>
          <a:xfrm>
            <a:off x="870742" y="3987008"/>
            <a:ext cx="10457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6"/>
              </a:buClr>
              <a:buSzPts val="2834"/>
              <a:buFont typeface="PT Sans"/>
              <a:buNone/>
              <a:defRPr sz="2834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tat">
  <p:cSld name="Sita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5"/>
          <p:cNvSpPr txBox="1"/>
          <p:nvPr/>
        </p:nvSpPr>
        <p:spPr>
          <a:xfrm>
            <a:off x="292781" y="131280"/>
            <a:ext cx="986100" cy="3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0" lang="no-NO" sz="25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5"/>
          <p:cNvSpPr txBox="1"/>
          <p:nvPr>
            <p:ph type="title"/>
          </p:nvPr>
        </p:nvSpPr>
        <p:spPr>
          <a:xfrm>
            <a:off x="1278846" y="827881"/>
            <a:ext cx="6537000" cy="309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5"/>
          <p:cNvSpPr txBox="1"/>
          <p:nvPr>
            <p:ph idx="1" type="body"/>
          </p:nvPr>
        </p:nvSpPr>
        <p:spPr>
          <a:xfrm>
            <a:off x="1583646" y="4553178"/>
            <a:ext cx="65370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PT Sans"/>
              <a:buNone/>
              <a:defRPr sz="225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  <p:sp>
        <p:nvSpPr>
          <p:cNvPr id="87" name="Google Shape;87;p25"/>
          <p:cNvSpPr txBox="1"/>
          <p:nvPr/>
        </p:nvSpPr>
        <p:spPr>
          <a:xfrm>
            <a:off x="1278846" y="4549550"/>
            <a:ext cx="45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no-NO" sz="225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blå, en kolonne ">
  <p:cSld name="Bullets blå, en kolonne 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0" name="Google Shape;9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6"/>
          <p:cNvSpPr txBox="1"/>
          <p:nvPr>
            <p:ph idx="1" type="body"/>
          </p:nvPr>
        </p:nvSpPr>
        <p:spPr>
          <a:xfrm>
            <a:off x="2293143" y="2060165"/>
            <a:ext cx="7555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>
  <p:cSld name="Bare tittel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" name="Google Shape;1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tre kolonner">
  <p:cSld name="Bullets, tre kolonn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4" name="Google Shape;9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7"/>
          <p:cNvSpPr txBox="1"/>
          <p:nvPr>
            <p:ph idx="1" type="body"/>
          </p:nvPr>
        </p:nvSpPr>
        <p:spPr>
          <a:xfrm>
            <a:off x="1859756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7"/>
          <p:cNvSpPr txBox="1"/>
          <p:nvPr>
            <p:ph idx="2" type="body"/>
          </p:nvPr>
        </p:nvSpPr>
        <p:spPr>
          <a:xfrm>
            <a:off x="4936784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27"/>
          <p:cNvSpPr txBox="1"/>
          <p:nvPr>
            <p:ph idx="3" type="body"/>
          </p:nvPr>
        </p:nvSpPr>
        <p:spPr>
          <a:xfrm>
            <a:off x="8026037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video">
  <p:cSld name="En video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8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0" name="Google Shape;10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8"/>
          <p:cNvSpPr/>
          <p:nvPr>
            <p:ph idx="2" type="media"/>
          </p:nvPr>
        </p:nvSpPr>
        <p:spPr>
          <a:xfrm>
            <a:off x="1786371" y="1014818"/>
            <a:ext cx="8583900" cy="48285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dekkende bilde">
  <p:cSld name="Heldekkende bild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4" name="Google Shape;104;p29"/>
          <p:cNvSpPr txBox="1"/>
          <p:nvPr>
            <p:ph idx="1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1">
  <p:cSld name="Tekst + bilde 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1"/>
          <p:cNvSpPr txBox="1"/>
          <p:nvPr>
            <p:ph type="title"/>
          </p:nvPr>
        </p:nvSpPr>
        <p:spPr>
          <a:xfrm>
            <a:off x="482700" y="1123112"/>
            <a:ext cx="31773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pic>
        <p:nvPicPr>
          <p:cNvPr id="107" name="Google Shape;107;p31"/>
          <p:cNvPicPr preferRelativeResize="0"/>
          <p:nvPr/>
        </p:nvPicPr>
        <p:blipFill rotWithShape="1">
          <a:blip r:embed="rId2">
            <a:alphaModFix/>
          </a:blip>
          <a:srcRect b="10899" l="792" r="1533" t="22300"/>
          <a:stretch/>
        </p:blipFill>
        <p:spPr>
          <a:xfrm>
            <a:off x="4153989" y="1"/>
            <a:ext cx="8038009" cy="687256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1"/>
          <p:cNvSpPr txBox="1"/>
          <p:nvPr>
            <p:ph idx="1" type="subTitle"/>
          </p:nvPr>
        </p:nvSpPr>
        <p:spPr>
          <a:xfrm>
            <a:off x="469267" y="3250078"/>
            <a:ext cx="30648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09" name="Google Shape;109;p31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10" name="Google Shape;11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">
  <p:cSld name="Tekst og faktabok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2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13" name="Google Shape;113;p32"/>
          <p:cNvSpPr/>
          <p:nvPr/>
        </p:nvSpPr>
        <p:spPr>
          <a:xfrm>
            <a:off x="8198400" y="-97533"/>
            <a:ext cx="4124400" cy="7021200"/>
          </a:xfrm>
          <a:prstGeom prst="rect">
            <a:avLst/>
          </a:prstGeom>
          <a:solidFill>
            <a:srgbClr val="0A505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4" name="Google Shape;114;p32"/>
          <p:cNvSpPr txBox="1"/>
          <p:nvPr>
            <p:ph idx="1" type="subTitle"/>
          </p:nvPr>
        </p:nvSpPr>
        <p:spPr>
          <a:xfrm>
            <a:off x="8603033" y="879400"/>
            <a:ext cx="3368400" cy="4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1867"/>
              <a:buFont typeface="PT Sans"/>
              <a:buNone/>
              <a:defRPr sz="1867">
                <a:solidFill>
                  <a:srgbClr val="F3EDEB"/>
                </a:solidFill>
              </a:defRPr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15" name="Google Shape;115;p32"/>
          <p:cNvSpPr txBox="1"/>
          <p:nvPr>
            <p:ph idx="2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 1">
  <p:cSld name="Tekst og faktaboks 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3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18" name="Google Shape;118;p33"/>
          <p:cNvSpPr txBox="1"/>
          <p:nvPr>
            <p:ph idx="1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ilder" type="twoColTx">
  <p:cSld name="TITLE_AND_TWO_COLUMN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4"/>
          <p:cNvPicPr preferRelativeResize="0"/>
          <p:nvPr/>
        </p:nvPicPr>
        <p:blipFill rotWithShape="1">
          <a:blip r:embed="rId2">
            <a:alphaModFix/>
          </a:blip>
          <a:srcRect b="0" l="0" r="55057" t="0"/>
          <a:stretch/>
        </p:blipFill>
        <p:spPr>
          <a:xfrm>
            <a:off x="8198400" y="106634"/>
            <a:ext cx="3906031" cy="665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4"/>
          <p:cNvPicPr preferRelativeResize="0"/>
          <p:nvPr/>
        </p:nvPicPr>
        <p:blipFill rotWithShape="1">
          <a:blip r:embed="rId2">
            <a:alphaModFix/>
          </a:blip>
          <a:srcRect b="0" l="13007" r="13000" t="0"/>
          <a:stretch/>
        </p:blipFill>
        <p:spPr>
          <a:xfrm>
            <a:off x="87571" y="113702"/>
            <a:ext cx="7965200" cy="66451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22" name="Google Shape;122;p34"/>
          <p:cNvPicPr preferRelativeResize="0"/>
          <p:nvPr/>
        </p:nvPicPr>
        <p:blipFill rotWithShape="1">
          <a:blip r:embed="rId3">
            <a:alphaModFix/>
          </a:blip>
          <a:srcRect b="18276" l="0" r="0" t="12856"/>
          <a:stretch/>
        </p:blipFill>
        <p:spPr>
          <a:xfrm>
            <a:off x="87570" y="99133"/>
            <a:ext cx="7965195" cy="6645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23" name="Google Shape;123;p34"/>
          <p:cNvPicPr preferRelativeResize="0"/>
          <p:nvPr/>
        </p:nvPicPr>
        <p:blipFill rotWithShape="1">
          <a:blip r:embed="rId4">
            <a:alphaModFix/>
          </a:blip>
          <a:srcRect b="1887" l="30212" r="0" t="318"/>
          <a:stretch/>
        </p:blipFill>
        <p:spPr>
          <a:xfrm>
            <a:off x="8196224" y="113702"/>
            <a:ext cx="3906031" cy="663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">
  <p:cSld name="Avslutning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5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6" name="Google Shape;126;p35"/>
          <p:cNvGrpSpPr/>
          <p:nvPr/>
        </p:nvGrpSpPr>
        <p:grpSpPr>
          <a:xfrm>
            <a:off x="5841046" y="5235360"/>
            <a:ext cx="509576" cy="256748"/>
            <a:chOff x="11790759" y="10525607"/>
            <a:chExt cx="802482" cy="404328"/>
          </a:xfrm>
        </p:grpSpPr>
        <p:pic>
          <p:nvPicPr>
            <p:cNvPr id="127" name="Google Shape;127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35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>
  <p:cSld name="Bare tittel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422552296_0_16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9" name="Google Shape;139;g36422552296_0_1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t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2" showMasterSp="0">
  <p:cSld name="Logo og illustrasjon 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5998" y="1982784"/>
            <a:ext cx="2128340" cy="24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2" showMasterSp="0">
  <p:cSld name="Logo og illustrasjon 2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36422552296_0_1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5998" y="1982784"/>
            <a:ext cx="2128340" cy="24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6422552296_0_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 mørk" showMasterSp="0">
  <p:cSld name="Avslutning mørk">
    <p:bg>
      <p:bgPr>
        <a:solidFill>
          <a:schemeClr val="dk2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422552296_0_173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46" name="Google Shape;146;g36422552296_0_173"/>
          <p:cNvGrpSpPr/>
          <p:nvPr/>
        </p:nvGrpSpPr>
        <p:grpSpPr>
          <a:xfrm>
            <a:off x="5841047" y="5235367"/>
            <a:ext cx="509575" cy="256749"/>
            <a:chOff x="11790759" y="10525607"/>
            <a:chExt cx="802481" cy="404329"/>
          </a:xfrm>
        </p:grpSpPr>
        <p:pic>
          <p:nvPicPr>
            <p:cNvPr id="147" name="Google Shape;147;g36422552296_0_17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g36422552296_0_17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g36422552296_0_173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50" name="Google Shape;150;g36422552296_0_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illustrasjon">
  <p:cSld name="Tittel og innhold + illustrasjon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6422552296_0_180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3" name="Google Shape;153;g36422552296_0_180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36422552296_0_180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>
  <p:cSld name="Tittellysbilde">
    <p:bg>
      <p:bgPr>
        <a:solidFill>
          <a:schemeClr val="dk2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422552296_0_184"/>
          <p:cNvSpPr txBox="1"/>
          <p:nvPr>
            <p:ph type="ctrTitle"/>
          </p:nvPr>
        </p:nvSpPr>
        <p:spPr>
          <a:xfrm>
            <a:off x="857250" y="1652134"/>
            <a:ext cx="10477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  <a:defRPr sz="6384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7" name="Google Shape;157;g36422552296_0_1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6422552296_0_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79949" y="5073774"/>
            <a:ext cx="831457" cy="42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">
  <p:cSld name="AUTOLAYOUT">
    <p:bg>
      <p:bgPr>
        <a:solidFill>
          <a:srgbClr val="FFFFFF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422552296_0_1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36422552296_0_188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2" name="Google Shape;162;g36422552296_0_18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3">
  <p:cSld name="AUTOLAYOUT_3">
    <p:bg>
      <p:bgPr>
        <a:solidFill>
          <a:srgbClr val="FFFFFF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422552296_0_1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36422552296_0_192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6" name="Google Shape;166;g36422552296_0_1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1">
  <p:cSld name="AUTOLAYOUT_1">
    <p:bg>
      <p:bgPr>
        <a:solidFill>
          <a:srgbClr val="FFFFFF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422552296_0_19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36422552296_0_196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0" name="Google Shape;170;g36422552296_0_19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2">
  <p:cSld name="AUTOLAYOUT_2">
    <p:bg>
      <p:bgPr>
        <a:solidFill>
          <a:srgbClr val="FFFFFF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422552296_0_20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36422552296_0_200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4" name="Google Shape;174;g36422552296_0_20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llustrasjon og tekst" showMasterSp="0">
  <p:cSld name="Illustrasjon og teks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422552296_0_204"/>
          <p:cNvSpPr txBox="1"/>
          <p:nvPr>
            <p:ph idx="1" type="body"/>
          </p:nvPr>
        </p:nvSpPr>
        <p:spPr>
          <a:xfrm>
            <a:off x="7039429" y="2507932"/>
            <a:ext cx="4283400" cy="29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5"/>
              <a:buFont typeface="Arial"/>
              <a:buNone/>
              <a:defRPr sz="241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7" name="Google Shape;177;g36422552296_0_2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086" y="0"/>
            <a:ext cx="6979630" cy="666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en kolonne">
  <p:cSld name="Bullets, en kolonn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6422552296_0_20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0" name="Google Shape;180;g36422552296_0_2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6422552296_0_207"/>
          <p:cNvSpPr txBox="1"/>
          <p:nvPr>
            <p:ph idx="1" type="body"/>
          </p:nvPr>
        </p:nvSpPr>
        <p:spPr>
          <a:xfrm>
            <a:off x="2516981" y="2281622"/>
            <a:ext cx="7177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 mørk" showMasterSp="0">
  <p:cSld name="Avslutning mørk">
    <p:bg>
      <p:bgPr>
        <a:solidFill>
          <a:schemeClr val="dk2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" name="Google Shape;21;p20"/>
          <p:cNvGrpSpPr/>
          <p:nvPr/>
        </p:nvGrpSpPr>
        <p:grpSpPr>
          <a:xfrm>
            <a:off x="5841046" y="5235360"/>
            <a:ext cx="509576" cy="256748"/>
            <a:chOff x="11790759" y="10525607"/>
            <a:chExt cx="802482" cy="404328"/>
          </a:xfrm>
        </p:grpSpPr>
        <p:pic>
          <p:nvPicPr>
            <p:cNvPr id="22" name="Google Shape;22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20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" name="Google Shape;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2">
  <p:cSld name="Tekst + bilde 2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422552296_0_211"/>
          <p:cNvSpPr txBox="1"/>
          <p:nvPr>
            <p:ph type="title"/>
          </p:nvPr>
        </p:nvSpPr>
        <p:spPr>
          <a:xfrm>
            <a:off x="484079" y="1278921"/>
            <a:ext cx="7001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84" name="Google Shape;184;g36422552296_0_211"/>
          <p:cNvSpPr txBox="1"/>
          <p:nvPr>
            <p:ph idx="1" type="subTitle"/>
          </p:nvPr>
        </p:nvSpPr>
        <p:spPr>
          <a:xfrm>
            <a:off x="469267" y="2796287"/>
            <a:ext cx="7001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Et bilde som inneholder natur, flygende, utendørs, fugl&#10;&#10;Automatisk generert beskrivelse" id="185" name="Google Shape;185;g36422552296_0_211"/>
          <p:cNvPicPr preferRelativeResize="0"/>
          <p:nvPr/>
        </p:nvPicPr>
        <p:blipFill rotWithShape="1">
          <a:blip r:embed="rId2">
            <a:alphaModFix/>
          </a:blip>
          <a:srcRect b="2537" l="28514" r="5618" t="1995"/>
          <a:stretch/>
        </p:blipFill>
        <p:spPr>
          <a:xfrm>
            <a:off x="8285971" y="0"/>
            <a:ext cx="39060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36422552296_0_211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87" name="Google Shape;187;g36422552296_0_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e videoer">
  <p:cSld name="Fire videoer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422552296_0_21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0" name="Google Shape;190;g36422552296_0_2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6422552296_0_217"/>
          <p:cNvSpPr/>
          <p:nvPr>
            <p:ph idx="2" type="media"/>
          </p:nvPr>
        </p:nvSpPr>
        <p:spPr>
          <a:xfrm>
            <a:off x="220980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92" name="Google Shape;192;g36422552296_0_217"/>
          <p:cNvSpPr/>
          <p:nvPr>
            <p:ph idx="3" type="media"/>
          </p:nvPr>
        </p:nvSpPr>
        <p:spPr>
          <a:xfrm>
            <a:off x="622935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93" name="Google Shape;193;g36422552296_0_217"/>
          <p:cNvSpPr/>
          <p:nvPr>
            <p:ph idx="4" type="media"/>
          </p:nvPr>
        </p:nvSpPr>
        <p:spPr>
          <a:xfrm>
            <a:off x="2209800" y="3565527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94" name="Google Shape;194;g36422552296_0_217"/>
          <p:cNvSpPr/>
          <p:nvPr>
            <p:ph idx="5" type="media"/>
          </p:nvPr>
        </p:nvSpPr>
        <p:spPr>
          <a:xfrm>
            <a:off x="6229350" y="3565526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1">
  <p:cSld name="Logo og illustrasjon 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422552296_0_224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97" name="Google Shape;197;g36422552296_0_2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564" y="2259228"/>
            <a:ext cx="2062462" cy="233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36422552296_0_2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6198" y="478885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bilde">
  <p:cSld name="Tittel og innhold + bilde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422552296_0_228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01" name="Google Shape;201;g36422552296_0_228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g36422552296_0_228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g36422552296_0_228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204" name="Google Shape;204;g36422552296_0_228"/>
          <p:cNvSpPr txBox="1"/>
          <p:nvPr>
            <p:ph idx="3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overskrift" type="secHead">
  <p:cSld name="SECTION_HEADER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422552296_0_234"/>
          <p:cNvSpPr txBox="1"/>
          <p:nvPr>
            <p:ph type="title"/>
          </p:nvPr>
        </p:nvSpPr>
        <p:spPr>
          <a:xfrm>
            <a:off x="865188" y="1676401"/>
            <a:ext cx="10457700" cy="20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g36422552296_0_234"/>
          <p:cNvSpPr txBox="1"/>
          <p:nvPr>
            <p:ph idx="1" type="body"/>
          </p:nvPr>
        </p:nvSpPr>
        <p:spPr>
          <a:xfrm>
            <a:off x="870742" y="3987008"/>
            <a:ext cx="10457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6"/>
              </a:buClr>
              <a:buSzPts val="2834"/>
              <a:buFont typeface="PT Sans"/>
              <a:buNone/>
              <a:defRPr sz="2834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tat">
  <p:cSld name="Sita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422552296_0_237"/>
          <p:cNvSpPr txBox="1"/>
          <p:nvPr/>
        </p:nvSpPr>
        <p:spPr>
          <a:xfrm>
            <a:off x="292781" y="131280"/>
            <a:ext cx="9861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0" lang="no-NO" sz="25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36422552296_0_237"/>
          <p:cNvSpPr txBox="1"/>
          <p:nvPr>
            <p:ph type="title"/>
          </p:nvPr>
        </p:nvSpPr>
        <p:spPr>
          <a:xfrm>
            <a:off x="1278846" y="827881"/>
            <a:ext cx="6537000" cy="309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g36422552296_0_237"/>
          <p:cNvSpPr txBox="1"/>
          <p:nvPr>
            <p:ph idx="1" type="body"/>
          </p:nvPr>
        </p:nvSpPr>
        <p:spPr>
          <a:xfrm>
            <a:off x="1583646" y="4553178"/>
            <a:ext cx="65370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PT Sans"/>
              <a:buNone/>
              <a:defRPr sz="225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  <p:sp>
        <p:nvSpPr>
          <p:cNvPr id="212" name="Google Shape;212;g36422552296_0_237"/>
          <p:cNvSpPr txBox="1"/>
          <p:nvPr/>
        </p:nvSpPr>
        <p:spPr>
          <a:xfrm>
            <a:off x="1278846" y="4549550"/>
            <a:ext cx="45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no-NO" sz="225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blå, en kolonne ">
  <p:cSld name="Bullets blå, en kolonne 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422552296_0_242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5" name="Google Shape;215;g36422552296_0_2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36422552296_0_242"/>
          <p:cNvSpPr txBox="1"/>
          <p:nvPr>
            <p:ph idx="1" type="body"/>
          </p:nvPr>
        </p:nvSpPr>
        <p:spPr>
          <a:xfrm>
            <a:off x="2293143" y="2060165"/>
            <a:ext cx="7555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tre kolonner">
  <p:cSld name="Bullets, tre kolonner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6422552296_0_246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9" name="Google Shape;219;g36422552296_0_2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36422552296_0_246"/>
          <p:cNvSpPr txBox="1"/>
          <p:nvPr>
            <p:ph idx="1" type="body"/>
          </p:nvPr>
        </p:nvSpPr>
        <p:spPr>
          <a:xfrm>
            <a:off x="1859756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g36422552296_0_246"/>
          <p:cNvSpPr txBox="1"/>
          <p:nvPr>
            <p:ph idx="2" type="body"/>
          </p:nvPr>
        </p:nvSpPr>
        <p:spPr>
          <a:xfrm>
            <a:off x="4936784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g36422552296_0_246"/>
          <p:cNvSpPr txBox="1"/>
          <p:nvPr>
            <p:ph idx="3" type="body"/>
          </p:nvPr>
        </p:nvSpPr>
        <p:spPr>
          <a:xfrm>
            <a:off x="8026037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video">
  <p:cSld name="En video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6422552296_0_252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25" name="Google Shape;225;g36422552296_0_2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36422552296_0_252"/>
          <p:cNvSpPr/>
          <p:nvPr>
            <p:ph idx="2" type="media"/>
          </p:nvPr>
        </p:nvSpPr>
        <p:spPr>
          <a:xfrm>
            <a:off x="1786371" y="1014818"/>
            <a:ext cx="8583900" cy="48285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dekkende bilde">
  <p:cSld name="Heldekkende bilde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422552296_0_25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229" name="Google Shape;229;g36422552296_0_256"/>
          <p:cNvSpPr txBox="1"/>
          <p:nvPr>
            <p:ph idx="1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illustrasjon">
  <p:cSld name="Tittel og innhold + illustrasjon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" name="Google Shape;28;p15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1">
  <p:cSld name="Tekst + bilde 1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422552296_0_259"/>
          <p:cNvSpPr txBox="1"/>
          <p:nvPr>
            <p:ph type="title"/>
          </p:nvPr>
        </p:nvSpPr>
        <p:spPr>
          <a:xfrm>
            <a:off x="482700" y="1123112"/>
            <a:ext cx="31773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pic>
        <p:nvPicPr>
          <p:cNvPr id="232" name="Google Shape;232;g36422552296_0_259"/>
          <p:cNvPicPr preferRelativeResize="0"/>
          <p:nvPr/>
        </p:nvPicPr>
        <p:blipFill rotWithShape="1">
          <a:blip r:embed="rId2">
            <a:alphaModFix/>
          </a:blip>
          <a:srcRect b="10898" l="791" r="1532" t="22297"/>
          <a:stretch/>
        </p:blipFill>
        <p:spPr>
          <a:xfrm>
            <a:off x="4153989" y="1"/>
            <a:ext cx="8038009" cy="687256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36422552296_0_259"/>
          <p:cNvSpPr txBox="1"/>
          <p:nvPr>
            <p:ph idx="1" type="subTitle"/>
          </p:nvPr>
        </p:nvSpPr>
        <p:spPr>
          <a:xfrm>
            <a:off x="469267" y="3250078"/>
            <a:ext cx="30648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234" name="Google Shape;234;g36422552296_0_259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35" name="Google Shape;235;g36422552296_0_2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">
  <p:cSld name="Tekst og faktaboks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6422552296_0_265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238" name="Google Shape;238;g36422552296_0_265"/>
          <p:cNvSpPr/>
          <p:nvPr/>
        </p:nvSpPr>
        <p:spPr>
          <a:xfrm>
            <a:off x="8198400" y="-97533"/>
            <a:ext cx="4124400" cy="7021200"/>
          </a:xfrm>
          <a:prstGeom prst="rect">
            <a:avLst/>
          </a:prstGeom>
          <a:solidFill>
            <a:srgbClr val="0A505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9" name="Google Shape;239;g36422552296_0_265"/>
          <p:cNvSpPr txBox="1"/>
          <p:nvPr>
            <p:ph idx="1" type="subTitle"/>
          </p:nvPr>
        </p:nvSpPr>
        <p:spPr>
          <a:xfrm>
            <a:off x="8603033" y="879400"/>
            <a:ext cx="3368400" cy="4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1867"/>
              <a:buFont typeface="PT Sans"/>
              <a:buNone/>
              <a:defRPr sz="1867">
                <a:solidFill>
                  <a:srgbClr val="F3EDEB"/>
                </a:solidFill>
              </a:defRPr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240" name="Google Shape;240;g36422552296_0_265"/>
          <p:cNvSpPr txBox="1"/>
          <p:nvPr>
            <p:ph idx="2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 1">
  <p:cSld name="Tekst og faktaboks 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422552296_0_270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243" name="Google Shape;243;g36422552296_0_270"/>
          <p:cNvSpPr txBox="1"/>
          <p:nvPr>
            <p:ph idx="1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ilder" type="twoColTx">
  <p:cSld name="TITLE_AND_TWO_COLUMNS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36422552296_0_273"/>
          <p:cNvPicPr preferRelativeResize="0"/>
          <p:nvPr/>
        </p:nvPicPr>
        <p:blipFill rotWithShape="1">
          <a:blip r:embed="rId2">
            <a:alphaModFix/>
          </a:blip>
          <a:srcRect b="0" l="0" r="55056" t="0"/>
          <a:stretch/>
        </p:blipFill>
        <p:spPr>
          <a:xfrm>
            <a:off x="8198400" y="106634"/>
            <a:ext cx="3906031" cy="665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6422552296_0_273"/>
          <p:cNvPicPr preferRelativeResize="0"/>
          <p:nvPr/>
        </p:nvPicPr>
        <p:blipFill rotWithShape="1">
          <a:blip r:embed="rId2">
            <a:alphaModFix/>
          </a:blip>
          <a:srcRect b="0" l="13007" r="13000" t="0"/>
          <a:stretch/>
        </p:blipFill>
        <p:spPr>
          <a:xfrm>
            <a:off x="87571" y="113702"/>
            <a:ext cx="7965200" cy="66451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247" name="Google Shape;247;g36422552296_0_273"/>
          <p:cNvPicPr preferRelativeResize="0"/>
          <p:nvPr/>
        </p:nvPicPr>
        <p:blipFill rotWithShape="1">
          <a:blip r:embed="rId3">
            <a:alphaModFix/>
          </a:blip>
          <a:srcRect b="18276" l="0" r="0" t="12857"/>
          <a:stretch/>
        </p:blipFill>
        <p:spPr>
          <a:xfrm>
            <a:off x="87570" y="99133"/>
            <a:ext cx="7965195" cy="6645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248" name="Google Shape;248;g36422552296_0_273"/>
          <p:cNvPicPr preferRelativeResize="0"/>
          <p:nvPr/>
        </p:nvPicPr>
        <p:blipFill rotWithShape="1">
          <a:blip r:embed="rId4">
            <a:alphaModFix/>
          </a:blip>
          <a:srcRect b="1876" l="30210" r="0" t="322"/>
          <a:stretch/>
        </p:blipFill>
        <p:spPr>
          <a:xfrm>
            <a:off x="8196224" y="113702"/>
            <a:ext cx="3906031" cy="663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">
  <p:cSld name="Avslutning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422552296_0_278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51" name="Google Shape;251;g36422552296_0_278"/>
          <p:cNvGrpSpPr/>
          <p:nvPr/>
        </p:nvGrpSpPr>
        <p:grpSpPr>
          <a:xfrm>
            <a:off x="5841047" y="5235367"/>
            <a:ext cx="509575" cy="256749"/>
            <a:chOff x="11790759" y="10525607"/>
            <a:chExt cx="802481" cy="404329"/>
          </a:xfrm>
        </p:grpSpPr>
        <p:pic>
          <p:nvPicPr>
            <p:cNvPr id="252" name="Google Shape;252;g36422552296_0_27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g36422552296_0_27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4" name="Google Shape;254;g36422552296_0_278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t" type="blank">
  <p:cSld name="BLANK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dekkende bilde">
  <p:cSld name="Heldekkende bilde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6422552296_0_44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265" name="Google Shape;265;g36422552296_0_442"/>
          <p:cNvSpPr txBox="1"/>
          <p:nvPr>
            <p:ph idx="1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>
  <p:cSld name="Bare tittel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6422552296_0_445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68" name="Google Shape;268;g36422552296_0_4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2" showMasterSp="0">
  <p:cSld name="Logo og illustrasjon 2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36422552296_0_4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5998" y="1982784"/>
            <a:ext cx="2128340" cy="24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36422552296_0_4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 mørk" showMasterSp="0">
  <p:cSld name="Avslutning mørk">
    <p:bg>
      <p:bgPr>
        <a:solidFill>
          <a:schemeClr val="dk2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422552296_0_451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74" name="Google Shape;274;g36422552296_0_451"/>
          <p:cNvGrpSpPr/>
          <p:nvPr/>
        </p:nvGrpSpPr>
        <p:grpSpPr>
          <a:xfrm>
            <a:off x="5841046" y="5235360"/>
            <a:ext cx="509575" cy="256749"/>
            <a:chOff x="11790759" y="10525607"/>
            <a:chExt cx="802481" cy="404329"/>
          </a:xfrm>
        </p:grpSpPr>
        <p:pic>
          <p:nvPicPr>
            <p:cNvPr id="275" name="Google Shape;275;g36422552296_0_45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g36422552296_0_45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" name="Google Shape;277;g36422552296_0_451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78" name="Google Shape;278;g36422552296_0_4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>
  <p:cSld name="Tittellysbilde">
    <p:bg>
      <p:bgPr>
        <a:solidFill>
          <a:schemeClr val="dk2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/>
          <p:nvPr>
            <p:ph type="ctrTitle"/>
          </p:nvPr>
        </p:nvSpPr>
        <p:spPr>
          <a:xfrm>
            <a:off x="857250" y="1652134"/>
            <a:ext cx="10477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  <a:defRPr sz="6384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" name="Google Shape;3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79949" y="5073774"/>
            <a:ext cx="831457" cy="42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illustrasjon">
  <p:cSld name="Tittel og innhold + illustrasjon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6422552296_0_458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1" name="Google Shape;281;g36422552296_0_458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g36422552296_0_458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>
  <p:cSld name="Tittellysbilde">
    <p:bg>
      <p:bgPr>
        <a:solidFill>
          <a:schemeClr val="dk2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6422552296_0_462"/>
          <p:cNvSpPr txBox="1"/>
          <p:nvPr>
            <p:ph type="ctrTitle"/>
          </p:nvPr>
        </p:nvSpPr>
        <p:spPr>
          <a:xfrm>
            <a:off x="857250" y="1652134"/>
            <a:ext cx="10477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  <a:defRPr sz="6384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5" name="Google Shape;285;g36422552296_0_4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6422552296_0_4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79949" y="5073774"/>
            <a:ext cx="831457" cy="42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llustrasjon og tekst" showMasterSp="0">
  <p:cSld name="Illustrasjon og teks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6422552296_0_466"/>
          <p:cNvSpPr txBox="1"/>
          <p:nvPr>
            <p:ph idx="1" type="body"/>
          </p:nvPr>
        </p:nvSpPr>
        <p:spPr>
          <a:xfrm>
            <a:off x="7039429" y="2507932"/>
            <a:ext cx="4283400" cy="29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5"/>
              <a:buFont typeface="Arial"/>
              <a:buNone/>
              <a:defRPr sz="241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9" name="Google Shape;289;g36422552296_0_4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086" y="0"/>
            <a:ext cx="6979630" cy="666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en kolonne">
  <p:cSld name="Bullets, en kolonne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422552296_0_469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92" name="Google Shape;292;g36422552296_0_4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6422552296_0_469"/>
          <p:cNvSpPr txBox="1"/>
          <p:nvPr>
            <p:ph idx="1" type="body"/>
          </p:nvPr>
        </p:nvSpPr>
        <p:spPr>
          <a:xfrm>
            <a:off x="2516981" y="2281622"/>
            <a:ext cx="7177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2">
  <p:cSld name="Tekst + bilde 2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6422552296_0_473"/>
          <p:cNvSpPr txBox="1"/>
          <p:nvPr>
            <p:ph type="title"/>
          </p:nvPr>
        </p:nvSpPr>
        <p:spPr>
          <a:xfrm>
            <a:off x="484079" y="1278921"/>
            <a:ext cx="7001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296" name="Google Shape;296;g36422552296_0_473"/>
          <p:cNvSpPr txBox="1"/>
          <p:nvPr>
            <p:ph idx="1" type="subTitle"/>
          </p:nvPr>
        </p:nvSpPr>
        <p:spPr>
          <a:xfrm>
            <a:off x="469267" y="2796287"/>
            <a:ext cx="7001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Et bilde som inneholder natur, flygende, utendørs, fugl&#10;&#10;Automatisk generert beskrivelse" id="297" name="Google Shape;297;g36422552296_0_473"/>
          <p:cNvPicPr preferRelativeResize="0"/>
          <p:nvPr/>
        </p:nvPicPr>
        <p:blipFill rotWithShape="1">
          <a:blip r:embed="rId2">
            <a:alphaModFix/>
          </a:blip>
          <a:srcRect b="2537" l="28514" r="5618" t="1995"/>
          <a:stretch/>
        </p:blipFill>
        <p:spPr>
          <a:xfrm>
            <a:off x="8285971" y="0"/>
            <a:ext cx="39060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6422552296_0_473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99" name="Google Shape;299;g36422552296_0_4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e videoer">
  <p:cSld name="Fire videoer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6422552296_0_479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02" name="Google Shape;302;g36422552296_0_4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36422552296_0_479"/>
          <p:cNvSpPr/>
          <p:nvPr>
            <p:ph idx="2" type="media"/>
          </p:nvPr>
        </p:nvSpPr>
        <p:spPr>
          <a:xfrm>
            <a:off x="220980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04" name="Google Shape;304;g36422552296_0_479"/>
          <p:cNvSpPr/>
          <p:nvPr>
            <p:ph idx="3" type="media"/>
          </p:nvPr>
        </p:nvSpPr>
        <p:spPr>
          <a:xfrm>
            <a:off x="622935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05" name="Google Shape;305;g36422552296_0_479"/>
          <p:cNvSpPr/>
          <p:nvPr>
            <p:ph idx="4" type="media"/>
          </p:nvPr>
        </p:nvSpPr>
        <p:spPr>
          <a:xfrm>
            <a:off x="2209800" y="3565527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06" name="Google Shape;306;g36422552296_0_479"/>
          <p:cNvSpPr/>
          <p:nvPr>
            <p:ph idx="5" type="media"/>
          </p:nvPr>
        </p:nvSpPr>
        <p:spPr>
          <a:xfrm>
            <a:off x="6229350" y="3565526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1">
  <p:cSld name="Logo og illustrasjon 1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6422552296_0_486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09" name="Google Shape;309;g36422552296_0_4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564" y="2259228"/>
            <a:ext cx="2062462" cy="233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36422552296_0_4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6198" y="478885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bilde">
  <p:cSld name="Tittel og innhold + bilde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422552296_0_490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3" name="Google Shape;313;g36422552296_0_490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g36422552296_0_490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" name="Google Shape;315;g36422552296_0_490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316" name="Google Shape;316;g36422552296_0_490"/>
          <p:cNvSpPr txBox="1"/>
          <p:nvPr>
            <p:ph idx="3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overskrift" type="secHead">
  <p:cSld name="SECTION_HEADER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6422552296_0_496"/>
          <p:cNvSpPr txBox="1"/>
          <p:nvPr>
            <p:ph type="title"/>
          </p:nvPr>
        </p:nvSpPr>
        <p:spPr>
          <a:xfrm>
            <a:off x="865188" y="1676401"/>
            <a:ext cx="10457700" cy="20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g36422552296_0_496"/>
          <p:cNvSpPr txBox="1"/>
          <p:nvPr>
            <p:ph idx="1" type="body"/>
          </p:nvPr>
        </p:nvSpPr>
        <p:spPr>
          <a:xfrm>
            <a:off x="870742" y="3987008"/>
            <a:ext cx="10457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6"/>
              </a:buClr>
              <a:buSzPts val="2834"/>
              <a:buFont typeface="PT Sans"/>
              <a:buNone/>
              <a:defRPr sz="2834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tat">
  <p:cSld name="Sitat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6422552296_0_499"/>
          <p:cNvSpPr txBox="1"/>
          <p:nvPr/>
        </p:nvSpPr>
        <p:spPr>
          <a:xfrm>
            <a:off x="292781" y="131280"/>
            <a:ext cx="9861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0" lang="no-NO" sz="25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6422552296_0_499"/>
          <p:cNvSpPr txBox="1"/>
          <p:nvPr>
            <p:ph type="title"/>
          </p:nvPr>
        </p:nvSpPr>
        <p:spPr>
          <a:xfrm>
            <a:off x="1278846" y="827881"/>
            <a:ext cx="6537000" cy="309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g36422552296_0_499"/>
          <p:cNvSpPr txBox="1"/>
          <p:nvPr>
            <p:ph idx="1" type="body"/>
          </p:nvPr>
        </p:nvSpPr>
        <p:spPr>
          <a:xfrm>
            <a:off x="1583646" y="4553178"/>
            <a:ext cx="65370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PT Sans"/>
              <a:buNone/>
              <a:defRPr sz="225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  <p:sp>
        <p:nvSpPr>
          <p:cNvPr id="324" name="Google Shape;324;g36422552296_0_499"/>
          <p:cNvSpPr txBox="1"/>
          <p:nvPr/>
        </p:nvSpPr>
        <p:spPr>
          <a:xfrm>
            <a:off x="1278846" y="4549550"/>
            <a:ext cx="45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no-NO" sz="225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">
  <p:cSld name="AUTOLAYOUT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6f4699036e_0_9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16f4699036e_0_91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" name="Google Shape;37;g16f4699036e_0_9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blå, en kolonne ">
  <p:cSld name="Bullets blå, en kolonne 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6422552296_0_504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7" name="Google Shape;327;g36422552296_0_5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36422552296_0_504"/>
          <p:cNvSpPr txBox="1"/>
          <p:nvPr>
            <p:ph idx="1" type="body"/>
          </p:nvPr>
        </p:nvSpPr>
        <p:spPr>
          <a:xfrm>
            <a:off x="2293143" y="2060165"/>
            <a:ext cx="7555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tre kolonner">
  <p:cSld name="Bullets, tre kolonner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6422552296_0_508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1" name="Google Shape;331;g36422552296_0_5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36422552296_0_508"/>
          <p:cNvSpPr txBox="1"/>
          <p:nvPr>
            <p:ph idx="1" type="body"/>
          </p:nvPr>
        </p:nvSpPr>
        <p:spPr>
          <a:xfrm>
            <a:off x="1859756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3" name="Google Shape;333;g36422552296_0_508"/>
          <p:cNvSpPr txBox="1"/>
          <p:nvPr>
            <p:ph idx="2" type="body"/>
          </p:nvPr>
        </p:nvSpPr>
        <p:spPr>
          <a:xfrm>
            <a:off x="4936784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g36422552296_0_508"/>
          <p:cNvSpPr txBox="1"/>
          <p:nvPr>
            <p:ph idx="3" type="body"/>
          </p:nvPr>
        </p:nvSpPr>
        <p:spPr>
          <a:xfrm>
            <a:off x="8026037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video">
  <p:cSld name="En video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6422552296_0_514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7" name="Google Shape;337;g36422552296_0_5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36422552296_0_514"/>
          <p:cNvSpPr/>
          <p:nvPr>
            <p:ph idx="2" type="media"/>
          </p:nvPr>
        </p:nvSpPr>
        <p:spPr>
          <a:xfrm>
            <a:off x="1786371" y="1014818"/>
            <a:ext cx="8583900" cy="48285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1">
  <p:cSld name="Tekst + bilde 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422552296_0_518"/>
          <p:cNvSpPr txBox="1"/>
          <p:nvPr>
            <p:ph type="title"/>
          </p:nvPr>
        </p:nvSpPr>
        <p:spPr>
          <a:xfrm>
            <a:off x="482700" y="1123112"/>
            <a:ext cx="31773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pic>
        <p:nvPicPr>
          <p:cNvPr id="341" name="Google Shape;341;g36422552296_0_518"/>
          <p:cNvPicPr preferRelativeResize="0"/>
          <p:nvPr/>
        </p:nvPicPr>
        <p:blipFill rotWithShape="1">
          <a:blip r:embed="rId2">
            <a:alphaModFix/>
          </a:blip>
          <a:srcRect b="10898" l="791" r="1532" t="22297"/>
          <a:stretch/>
        </p:blipFill>
        <p:spPr>
          <a:xfrm>
            <a:off x="4153989" y="1"/>
            <a:ext cx="8038009" cy="687256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36422552296_0_518"/>
          <p:cNvSpPr txBox="1"/>
          <p:nvPr>
            <p:ph idx="1" type="subTitle"/>
          </p:nvPr>
        </p:nvSpPr>
        <p:spPr>
          <a:xfrm>
            <a:off x="469267" y="3250078"/>
            <a:ext cx="30648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343" name="Google Shape;343;g36422552296_0_518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44" name="Google Shape;344;g36422552296_0_5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">
  <p:cSld name="Tekst og faktaboks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6422552296_0_524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347" name="Google Shape;347;g36422552296_0_524"/>
          <p:cNvSpPr/>
          <p:nvPr/>
        </p:nvSpPr>
        <p:spPr>
          <a:xfrm>
            <a:off x="8198400" y="-97533"/>
            <a:ext cx="4124400" cy="7021200"/>
          </a:xfrm>
          <a:prstGeom prst="rect">
            <a:avLst/>
          </a:prstGeom>
          <a:solidFill>
            <a:srgbClr val="0A505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48" name="Google Shape;348;g36422552296_0_524"/>
          <p:cNvSpPr txBox="1"/>
          <p:nvPr>
            <p:ph idx="1" type="subTitle"/>
          </p:nvPr>
        </p:nvSpPr>
        <p:spPr>
          <a:xfrm>
            <a:off x="8603033" y="879400"/>
            <a:ext cx="3368400" cy="4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1867"/>
              <a:buFont typeface="PT Sans"/>
              <a:buNone/>
              <a:defRPr sz="1867">
                <a:solidFill>
                  <a:srgbClr val="F3EDEB"/>
                </a:solidFill>
              </a:defRPr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349" name="Google Shape;349;g36422552296_0_524"/>
          <p:cNvSpPr txBox="1"/>
          <p:nvPr>
            <p:ph idx="2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 1">
  <p:cSld name="Tekst og faktaboks 1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6422552296_0_529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352" name="Google Shape;352;g36422552296_0_529"/>
          <p:cNvSpPr txBox="1"/>
          <p:nvPr>
            <p:ph idx="1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ilder" type="twoColTx">
  <p:cSld name="TITLE_AND_TWO_COLUMNS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g36422552296_0_532"/>
          <p:cNvPicPr preferRelativeResize="0"/>
          <p:nvPr/>
        </p:nvPicPr>
        <p:blipFill rotWithShape="1">
          <a:blip r:embed="rId2">
            <a:alphaModFix/>
          </a:blip>
          <a:srcRect b="0" l="0" r="55056" t="0"/>
          <a:stretch/>
        </p:blipFill>
        <p:spPr>
          <a:xfrm>
            <a:off x="8198400" y="106634"/>
            <a:ext cx="3906031" cy="665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6422552296_0_532"/>
          <p:cNvPicPr preferRelativeResize="0"/>
          <p:nvPr/>
        </p:nvPicPr>
        <p:blipFill rotWithShape="1">
          <a:blip r:embed="rId2">
            <a:alphaModFix/>
          </a:blip>
          <a:srcRect b="0" l="13007" r="13000" t="0"/>
          <a:stretch/>
        </p:blipFill>
        <p:spPr>
          <a:xfrm>
            <a:off x="87571" y="113702"/>
            <a:ext cx="7965200" cy="66451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356" name="Google Shape;356;g36422552296_0_532"/>
          <p:cNvPicPr preferRelativeResize="0"/>
          <p:nvPr/>
        </p:nvPicPr>
        <p:blipFill rotWithShape="1">
          <a:blip r:embed="rId3">
            <a:alphaModFix/>
          </a:blip>
          <a:srcRect b="18276" l="0" r="0" t="12857"/>
          <a:stretch/>
        </p:blipFill>
        <p:spPr>
          <a:xfrm>
            <a:off x="87570" y="99133"/>
            <a:ext cx="7965195" cy="6645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357" name="Google Shape;357;g36422552296_0_532"/>
          <p:cNvPicPr preferRelativeResize="0"/>
          <p:nvPr/>
        </p:nvPicPr>
        <p:blipFill rotWithShape="1">
          <a:blip r:embed="rId4">
            <a:alphaModFix/>
          </a:blip>
          <a:srcRect b="1876" l="30210" r="0" t="322"/>
          <a:stretch/>
        </p:blipFill>
        <p:spPr>
          <a:xfrm>
            <a:off x="8196224" y="113702"/>
            <a:ext cx="3906031" cy="663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">
  <p:cSld name="Avslutning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6422552296_0_537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60" name="Google Shape;360;g36422552296_0_537"/>
          <p:cNvGrpSpPr/>
          <p:nvPr/>
        </p:nvGrpSpPr>
        <p:grpSpPr>
          <a:xfrm>
            <a:off x="5841046" y="5235360"/>
            <a:ext cx="509575" cy="256749"/>
            <a:chOff x="11790759" y="10525607"/>
            <a:chExt cx="802481" cy="404329"/>
          </a:xfrm>
        </p:grpSpPr>
        <p:pic>
          <p:nvPicPr>
            <p:cNvPr id="361" name="Google Shape;361;g36422552296_0_53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g36422552296_0_53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3" name="Google Shape;363;g36422552296_0_537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3">
  <p:cSld name="AUTOLAYOUT_3">
    <p:bg>
      <p:bgPr>
        <a:solidFill>
          <a:srgbClr val="FFFFFF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6f4699036e_0_16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g16f4699036e_0_164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" name="Google Shape;41;g16f4699036e_0_16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1">
  <p:cSld name="AUTOLAYOUT_1">
    <p:bg>
      <p:bgPr>
        <a:solidFill>
          <a:srgbClr val="FFFFF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6f4699036e_0_1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16f4699036e_0_130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" name="Google Shape;45;g16f4699036e_0_1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theme" Target="../theme/theme4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49.xml"/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44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76.xml"/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25" Type="http://schemas.openxmlformats.org/officeDocument/2006/relationships/theme" Target="../theme/theme3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67228" y="1437935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  <a:defRPr b="0" i="0" sz="4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67229" y="3038792"/>
            <a:ext cx="104556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1525191" y="6499227"/>
            <a:ext cx="742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2505075" y="6499227"/>
            <a:ext cx="4114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57250" y="6499227"/>
            <a:ext cx="543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1" name="Google Shape;11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540">
          <p15:clr>
            <a:srgbClr val="F26B43"/>
          </p15:clr>
        </p15:guide>
        <p15:guide id="3" pos="71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422552296_0_159"/>
          <p:cNvSpPr txBox="1"/>
          <p:nvPr>
            <p:ph type="title"/>
          </p:nvPr>
        </p:nvSpPr>
        <p:spPr>
          <a:xfrm>
            <a:off x="867228" y="1437935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  <a:defRPr b="0" i="0" sz="4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g36422552296_0_159"/>
          <p:cNvSpPr txBox="1"/>
          <p:nvPr>
            <p:ph idx="1" type="body"/>
          </p:nvPr>
        </p:nvSpPr>
        <p:spPr>
          <a:xfrm>
            <a:off x="867229" y="3038792"/>
            <a:ext cx="104556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33" name="Google Shape;133;g36422552296_0_159"/>
          <p:cNvSpPr txBox="1"/>
          <p:nvPr>
            <p:ph idx="10" type="dt"/>
          </p:nvPr>
        </p:nvSpPr>
        <p:spPr>
          <a:xfrm>
            <a:off x="1525191" y="6499227"/>
            <a:ext cx="742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34" name="Google Shape;134;g36422552296_0_159"/>
          <p:cNvSpPr txBox="1"/>
          <p:nvPr>
            <p:ph idx="11" type="ftr"/>
          </p:nvPr>
        </p:nvSpPr>
        <p:spPr>
          <a:xfrm>
            <a:off x="2505075" y="6499227"/>
            <a:ext cx="4114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35" name="Google Shape;135;g36422552296_0_159"/>
          <p:cNvSpPr txBox="1"/>
          <p:nvPr>
            <p:ph idx="12" type="sldNum"/>
          </p:nvPr>
        </p:nvSpPr>
        <p:spPr>
          <a:xfrm>
            <a:off x="857250" y="6499227"/>
            <a:ext cx="543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36" name="Google Shape;136;g36422552296_0_1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540">
          <p15:clr>
            <a:srgbClr val="F26B43"/>
          </p15:clr>
        </p15:guide>
        <p15:guide id="3" pos="71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6422552296_0_434"/>
          <p:cNvSpPr txBox="1"/>
          <p:nvPr>
            <p:ph type="title"/>
          </p:nvPr>
        </p:nvSpPr>
        <p:spPr>
          <a:xfrm>
            <a:off x="867228" y="1437935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  <a:defRPr b="0" i="0" sz="4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7" name="Google Shape;257;g36422552296_0_434"/>
          <p:cNvSpPr txBox="1"/>
          <p:nvPr>
            <p:ph idx="1" type="body"/>
          </p:nvPr>
        </p:nvSpPr>
        <p:spPr>
          <a:xfrm>
            <a:off x="867229" y="3038792"/>
            <a:ext cx="104556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58" name="Google Shape;258;g36422552296_0_434"/>
          <p:cNvSpPr txBox="1"/>
          <p:nvPr>
            <p:ph idx="10" type="dt"/>
          </p:nvPr>
        </p:nvSpPr>
        <p:spPr>
          <a:xfrm>
            <a:off x="1525191" y="6499227"/>
            <a:ext cx="742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59" name="Google Shape;259;g36422552296_0_434"/>
          <p:cNvSpPr txBox="1"/>
          <p:nvPr>
            <p:ph idx="11" type="ftr"/>
          </p:nvPr>
        </p:nvSpPr>
        <p:spPr>
          <a:xfrm>
            <a:off x="2505075" y="6499227"/>
            <a:ext cx="4114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60" name="Google Shape;260;g36422552296_0_434"/>
          <p:cNvSpPr txBox="1"/>
          <p:nvPr>
            <p:ph idx="12" type="sldNum"/>
          </p:nvPr>
        </p:nvSpPr>
        <p:spPr>
          <a:xfrm>
            <a:off x="857250" y="6499227"/>
            <a:ext cx="543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61" name="Google Shape;261;g36422552296_0_43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540">
          <p15:clr>
            <a:srgbClr val="F26B43"/>
          </p15:clr>
        </p15:guide>
        <p15:guide id="3" pos="7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31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Relationship Id="rId4" Type="http://schemas.openxmlformats.org/officeDocument/2006/relationships/hyperlink" Target="https://create.kahoot.it/share/hvor-mye-kan-du-om-a-resirkulere-kartong/085588db-41fc-4615-b624-08072c703d13" TargetMode="External"/><Relationship Id="rId5" Type="http://schemas.openxmlformats.org/officeDocument/2006/relationships/hyperlink" Target="https://create.kahoot.it/share/hvor-mye-kan-du-om-a-resirkulere-kartong/085588db-41fc-4615-b624-08072c703d13" TargetMode="External"/><Relationship Id="rId6" Type="http://schemas.openxmlformats.org/officeDocument/2006/relationships/hyperlink" Target="https://create.kahoot.it/share/hvor-mye-kan-du-om-a-resirkulere-kartong/085588db-41fc-4615-b624-08072c703d13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7a32e7ab2b_0_0"/>
          <p:cNvSpPr txBox="1"/>
          <p:nvPr>
            <p:ph idx="4294967295" type="title"/>
          </p:nvPr>
        </p:nvSpPr>
        <p:spPr>
          <a:xfrm>
            <a:off x="6095998" y="2076400"/>
            <a:ext cx="5937600" cy="2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rPr lang="no-NO" sz="2000">
                <a:solidFill>
                  <a:schemeClr val="accent2"/>
                </a:solidFill>
              </a:rPr>
              <a:t>Berekraftskulen live – dag 3:</a:t>
            </a:r>
            <a:endParaRPr sz="20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rPr lang="no-NO" sz="5000">
                <a:solidFill>
                  <a:schemeClr val="accent6"/>
                </a:solidFill>
              </a:rPr>
              <a:t>Den fantastiske skogen + drikke-</a:t>
            </a:r>
            <a:endParaRPr sz="5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rPr lang="no-NO" sz="5000">
                <a:solidFill>
                  <a:schemeClr val="accent6"/>
                </a:solidFill>
              </a:rPr>
              <a:t>kartongens reise</a:t>
            </a:r>
            <a:endParaRPr sz="5000">
              <a:solidFill>
                <a:schemeClr val="accent6"/>
              </a:solidFill>
            </a:endParaRPr>
          </a:p>
        </p:txBody>
      </p:sp>
      <p:pic>
        <p:nvPicPr>
          <p:cNvPr id="369" name="Google Shape;369;g37a32e7ab2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8726" y="4235768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37a32e7ab2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69239" y="4235768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37a32e7ab2b_0_0" title="Bærekraftskolen Live - hoved - med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5752">
            <a:off x="232776" y="1084950"/>
            <a:ext cx="5715000" cy="468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g37a32e7ab2b_0_294"/>
          <p:cNvGrpSpPr/>
          <p:nvPr/>
        </p:nvGrpSpPr>
        <p:grpSpPr>
          <a:xfrm>
            <a:off x="3427116" y="1839770"/>
            <a:ext cx="5337851" cy="3178503"/>
            <a:chOff x="3427116" y="1839770"/>
            <a:chExt cx="5337851" cy="3178503"/>
          </a:xfrm>
        </p:grpSpPr>
        <p:sp>
          <p:nvSpPr>
            <p:cNvPr id="466" name="Google Shape;466;g37a32e7ab2b_0_294"/>
            <p:cNvSpPr/>
            <p:nvPr/>
          </p:nvSpPr>
          <p:spPr>
            <a:xfrm rot="-222216">
              <a:off x="3513799" y="2003593"/>
              <a:ext cx="5164486" cy="2850857"/>
            </a:xfrm>
            <a:prstGeom prst="rect">
              <a:avLst/>
            </a:prstGeom>
            <a:solidFill>
              <a:srgbClr val="45A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g37a32e7ab2b_0_294"/>
            <p:cNvSpPr/>
            <p:nvPr/>
          </p:nvSpPr>
          <p:spPr>
            <a:xfrm>
              <a:off x="3604850" y="2336800"/>
              <a:ext cx="216000" cy="216000"/>
            </a:xfrm>
            <a:prstGeom prst="ellipse">
              <a:avLst/>
            </a:prstGeom>
            <a:solidFill>
              <a:srgbClr val="B5A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468" name="Google Shape;468;g37a32e7ab2b_0_294"/>
          <p:cNvSpPr txBox="1"/>
          <p:nvPr>
            <p:ph idx="4294967295" type="ctrTitle"/>
          </p:nvPr>
        </p:nvSpPr>
        <p:spPr>
          <a:xfrm rot="-222216">
            <a:off x="3513766" y="2601597"/>
            <a:ext cx="5164486" cy="1871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6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Spørsmål 4:</a:t>
            </a:r>
            <a:endParaRPr b="0" i="0" sz="16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Korleis</a:t>
            </a:r>
            <a:r>
              <a:rPr b="0" i="0" lang="no-NO" sz="2500" u="none" cap="none" strike="noStrike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b="0" i="1" lang="no-NO" sz="2500" u="none" cap="none" strike="noStrike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resirkulerer</a:t>
            </a:r>
            <a:r>
              <a:rPr b="0" i="0" lang="no-NO" sz="2500" u="none" cap="none" strike="noStrike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br>
              <a:rPr b="0" i="0" lang="no-NO" sz="2500" u="none" cap="none" strike="noStrike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ein</a:t>
            </a:r>
            <a:r>
              <a:rPr b="0" i="0" lang="no-NO" sz="2500" u="none" cap="none" strike="noStrike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 en drikkekartong?</a:t>
            </a:r>
            <a:endParaRPr b="0" i="0" sz="2500" u="none" cap="none" strike="noStrike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37a32e7ab2b_0_294"/>
          <p:cNvSpPr txBox="1"/>
          <p:nvPr/>
        </p:nvSpPr>
        <p:spPr>
          <a:xfrm>
            <a:off x="7607300" y="952500"/>
            <a:ext cx="50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no-NO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🤔</a:t>
            </a:r>
            <a:endParaRPr b="0" i="0" sz="10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4463905a4b_0_45"/>
          <p:cNvSpPr txBox="1"/>
          <p:nvPr/>
        </p:nvSpPr>
        <p:spPr>
          <a:xfrm>
            <a:off x="5912900" y="1501278"/>
            <a:ext cx="522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5" name="Google Shape;475;g24463905a4b_0_45"/>
          <p:cNvSpPr txBox="1"/>
          <p:nvPr/>
        </p:nvSpPr>
        <p:spPr>
          <a:xfrm>
            <a:off x="1550450" y="1695850"/>
            <a:ext cx="845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Drikkekartongen skal skyll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ast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, tørk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ast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litt og resirkuler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ast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som drikkekartong.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76" name="Google Shape;476;g24463905a4b_0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8076" y="1801088"/>
            <a:ext cx="259610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24463905a4b_0_45"/>
          <p:cNvSpPr txBox="1"/>
          <p:nvPr>
            <p:ph idx="4294967295" type="ctrTitle"/>
          </p:nvPr>
        </p:nvSpPr>
        <p:spPr>
          <a:xfrm>
            <a:off x="1558700" y="1427750"/>
            <a:ext cx="3396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78" name="Google Shape;478;g24463905a4b_0_45"/>
          <p:cNvPicPr preferRelativeResize="0"/>
          <p:nvPr/>
        </p:nvPicPr>
        <p:blipFill rotWithShape="1">
          <a:blip r:embed="rId4">
            <a:alphaModFix/>
          </a:blip>
          <a:srcRect b="0" l="29" r="15" t="0"/>
          <a:stretch/>
        </p:blipFill>
        <p:spPr>
          <a:xfrm>
            <a:off x="4146625" y="2879940"/>
            <a:ext cx="2739951" cy="365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24463905a4b_0_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27775" y="2643300"/>
            <a:ext cx="2989573" cy="398609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24463905a4b_0_45"/>
          <p:cNvSpPr txBox="1"/>
          <p:nvPr/>
        </p:nvSpPr>
        <p:spPr>
          <a:xfrm>
            <a:off x="2888525" y="5434125"/>
            <a:ext cx="333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Skylle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1" name="Google Shape;481;g24463905a4b_0_45"/>
          <p:cNvSpPr txBox="1"/>
          <p:nvPr/>
        </p:nvSpPr>
        <p:spPr>
          <a:xfrm>
            <a:off x="6324600" y="5424600"/>
            <a:ext cx="333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Tørke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2" name="Google Shape;482;g24463905a4b_0_45"/>
          <p:cNvSpPr txBox="1"/>
          <p:nvPr/>
        </p:nvSpPr>
        <p:spPr>
          <a:xfrm>
            <a:off x="9286875" y="5424600"/>
            <a:ext cx="333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Brette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83" name="Google Shape;483;g24463905a4b_0_45"/>
          <p:cNvPicPr preferRelativeResize="0"/>
          <p:nvPr/>
        </p:nvPicPr>
        <p:blipFill rotWithShape="1">
          <a:blip r:embed="rId6">
            <a:alphaModFix/>
          </a:blip>
          <a:srcRect b="75" l="0" r="0" t="69"/>
          <a:stretch/>
        </p:blipFill>
        <p:spPr>
          <a:xfrm>
            <a:off x="1179125" y="2667550"/>
            <a:ext cx="2780102" cy="349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g36422552296_0_428"/>
          <p:cNvPicPr preferRelativeResize="0"/>
          <p:nvPr/>
        </p:nvPicPr>
        <p:blipFill rotWithShape="1">
          <a:blip r:embed="rId3">
            <a:alphaModFix/>
          </a:blip>
          <a:srcRect b="-331" l="0" r="0" t="-20"/>
          <a:stretch/>
        </p:blipFill>
        <p:spPr>
          <a:xfrm rot="541594">
            <a:off x="2779953" y="2432215"/>
            <a:ext cx="1617649" cy="190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36422552296_0_428"/>
          <p:cNvPicPr preferRelativeResize="0"/>
          <p:nvPr/>
        </p:nvPicPr>
        <p:blipFill rotWithShape="1">
          <a:blip r:embed="rId4">
            <a:alphaModFix/>
          </a:blip>
          <a:srcRect b="0" l="179" r="169" t="0"/>
          <a:stretch/>
        </p:blipFill>
        <p:spPr>
          <a:xfrm rot="-454840">
            <a:off x="5290520" y="2415476"/>
            <a:ext cx="1617649" cy="190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36422552296_0_428"/>
          <p:cNvPicPr preferRelativeResize="0"/>
          <p:nvPr/>
        </p:nvPicPr>
        <p:blipFill rotWithShape="1">
          <a:blip r:embed="rId5">
            <a:alphaModFix/>
          </a:blip>
          <a:srcRect b="0" l="179" r="169" t="0"/>
          <a:stretch/>
        </p:blipFill>
        <p:spPr>
          <a:xfrm rot="646144">
            <a:off x="7770096" y="2501861"/>
            <a:ext cx="1617648" cy="1904682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36422552296_0_428"/>
          <p:cNvSpPr txBox="1"/>
          <p:nvPr/>
        </p:nvSpPr>
        <p:spPr>
          <a:xfrm>
            <a:off x="1550450" y="1252375"/>
            <a:ext cx="8453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o-NO" sz="2000">
                <a:solidFill>
                  <a:srgbClr val="224F4F"/>
                </a:solidFill>
                <a:latin typeface="PT Sans"/>
                <a:ea typeface="PT Sans"/>
                <a:cs typeface="PT Sans"/>
                <a:sym typeface="PT Sans"/>
              </a:rPr>
              <a:t>Usikker på om noko faktisk er papir, papp eller drikkekartong? </a:t>
            </a:r>
            <a:br>
              <a:rPr lang="no-NO" sz="2000">
                <a:solidFill>
                  <a:srgbClr val="224F4F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000">
                <a:solidFill>
                  <a:srgbClr val="224F4F"/>
                </a:solidFill>
                <a:latin typeface="PT Sans"/>
                <a:ea typeface="PT Sans"/>
                <a:cs typeface="PT Sans"/>
                <a:sym typeface="PT Sans"/>
              </a:rPr>
              <a:t>Sjå etter desse merka!</a:t>
            </a:r>
            <a:endParaRPr b="0" i="0" sz="2000" u="none" cap="none" strike="noStrike">
              <a:solidFill>
                <a:srgbClr val="224F4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92" name="Google Shape;492;g36422552296_0_4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8076" y="1357613"/>
            <a:ext cx="259610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36422552296_0_428"/>
          <p:cNvSpPr txBox="1"/>
          <p:nvPr/>
        </p:nvSpPr>
        <p:spPr>
          <a:xfrm>
            <a:off x="1558700" y="984275"/>
            <a:ext cx="3396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rgbClr val="1400FF"/>
                </a:solidFill>
              </a:rPr>
              <a:t>Tips!</a:t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g36422552296_0_5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7138" y="1361500"/>
            <a:ext cx="3281700" cy="41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36422552296_0_543" title="Donald Duck Money GIF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2412" y="1884225"/>
            <a:ext cx="2572450" cy="3089549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36422552296_0_543"/>
          <p:cNvSpPr txBox="1"/>
          <p:nvPr/>
        </p:nvSpPr>
        <p:spPr>
          <a:xfrm>
            <a:off x="5680650" y="2981250"/>
            <a:ext cx="8307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no-NO" sz="5000" u="none" cap="none" strike="noStrike">
                <a:solidFill>
                  <a:srgbClr val="224F4F"/>
                </a:solidFill>
                <a:latin typeface="PT Sans"/>
                <a:ea typeface="PT Sans"/>
                <a:cs typeface="PT Sans"/>
                <a:sym typeface="PT Sans"/>
              </a:rPr>
              <a:t>👉</a:t>
            </a:r>
            <a:endParaRPr b="0" i="0" sz="5000" u="none" cap="none" strike="noStrike">
              <a:solidFill>
                <a:srgbClr val="224F4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6428088a6e_0_0"/>
          <p:cNvSpPr txBox="1"/>
          <p:nvPr/>
        </p:nvSpPr>
        <p:spPr>
          <a:xfrm>
            <a:off x="762000" y="2485100"/>
            <a:ext cx="30000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16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Ordjakt</a:t>
            </a:r>
            <a:endParaRPr b="0" i="0" sz="16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Kor</a:t>
            </a:r>
            <a:r>
              <a:rPr b="0" i="0" lang="no-NO" sz="2500" u="none" cap="none" strike="noStrik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mange ord, som alle har med skog å gj</a:t>
            </a: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e</a:t>
            </a:r>
            <a:r>
              <a:rPr b="0" i="0" lang="no-NO" sz="2500" u="none" cap="none" strike="noStrik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re, finn </a:t>
            </a: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de</a:t>
            </a:r>
            <a:r>
              <a:rPr b="0" i="0" lang="no-NO" sz="2500" u="none" cap="none" strike="noStrik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her? 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g36428088a6e_0_0" title="Barnas-skog_ordjak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422308"/>
            <a:ext cx="4251647" cy="6013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g37a32e7ab2b_0_1020" title="1-Gruppebilde-kartong-2-komprimert.jpg"/>
          <p:cNvPicPr preferRelativeResize="0"/>
          <p:nvPr/>
        </p:nvPicPr>
        <p:blipFill rotWithShape="1">
          <a:blip r:embed="rId3">
            <a:alphaModFix/>
          </a:blip>
          <a:srcRect b="8003" l="0" r="0" t="8003"/>
          <a:stretch/>
        </p:blipFill>
        <p:spPr>
          <a:xfrm rot="-860117">
            <a:off x="2930410" y="1146613"/>
            <a:ext cx="5956981" cy="340094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37a32e7ab2b_0_1020"/>
          <p:cNvSpPr/>
          <p:nvPr/>
        </p:nvSpPr>
        <p:spPr>
          <a:xfrm>
            <a:off x="1815925" y="3121400"/>
            <a:ext cx="8780100" cy="1243500"/>
          </a:xfrm>
          <a:prstGeom prst="rect">
            <a:avLst/>
          </a:prstGeom>
          <a:solidFill>
            <a:srgbClr val="14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3" name="Google Shape;513;g37a32e7ab2b_0_1020"/>
          <p:cNvSpPr txBox="1"/>
          <p:nvPr/>
        </p:nvSpPr>
        <p:spPr>
          <a:xfrm>
            <a:off x="1712425" y="3023000"/>
            <a:ext cx="88836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0" i="0" lang="no-NO" sz="7700" u="sng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</a:t>
            </a:r>
            <a:r>
              <a:rPr lang="no-NO" sz="7700" u="sng">
                <a:solidFill>
                  <a:srgbClr val="EBFFB9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el</a:t>
            </a:r>
            <a:r>
              <a:rPr b="0" i="0" lang="no-NO" sz="7700" u="sng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Kahoot!</a:t>
            </a:r>
            <a:endParaRPr b="0" i="0" sz="77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g37a32e7ab2b_0_1020"/>
          <p:cNvSpPr/>
          <p:nvPr/>
        </p:nvSpPr>
        <p:spPr>
          <a:xfrm rot="10520">
            <a:off x="3543375" y="2052592"/>
            <a:ext cx="1372506" cy="319501"/>
          </a:xfrm>
          <a:prstGeom prst="rect">
            <a:avLst/>
          </a:prstGeom>
          <a:solidFill>
            <a:srgbClr val="14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5" name="Google Shape;515;g37a32e7ab2b_0_1020"/>
          <p:cNvSpPr txBox="1"/>
          <p:nvPr/>
        </p:nvSpPr>
        <p:spPr>
          <a:xfrm rot="10409">
            <a:off x="3504649" y="2004775"/>
            <a:ext cx="1486207" cy="4155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no-NO" sz="1500" u="none" cap="none" strike="noStrike">
                <a:solidFill>
                  <a:srgbClr val="EDECE5"/>
                </a:solidFill>
                <a:latin typeface="Arial"/>
                <a:ea typeface="Arial"/>
                <a:cs typeface="Arial"/>
                <a:sym typeface="Arial"/>
              </a:rPr>
              <a:t>Oppg</a:t>
            </a:r>
            <a:r>
              <a:rPr lang="no-NO" sz="1500">
                <a:solidFill>
                  <a:srgbClr val="EDECE5"/>
                </a:solidFill>
              </a:rPr>
              <a:t>å</a:t>
            </a:r>
            <a:r>
              <a:rPr b="0" i="0" lang="no-NO" sz="1500" u="none" cap="none" strike="noStrike">
                <a:solidFill>
                  <a:srgbClr val="EDECE5"/>
                </a:solidFill>
                <a:latin typeface="Arial"/>
                <a:ea typeface="Arial"/>
                <a:cs typeface="Arial"/>
                <a:sym typeface="Arial"/>
              </a:rPr>
              <a:t>ve 9</a:t>
            </a:r>
            <a:endParaRPr b="0" i="0" sz="1500" u="none" cap="none" strike="noStrike">
              <a:solidFill>
                <a:srgbClr val="EDEC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37a32e7ab2b_0_1020"/>
          <p:cNvSpPr txBox="1"/>
          <p:nvPr/>
        </p:nvSpPr>
        <p:spPr>
          <a:xfrm>
            <a:off x="4498025" y="932575"/>
            <a:ext cx="8574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0" i="0" lang="no-NO" sz="5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💭</a:t>
            </a:r>
            <a:endParaRPr b="0" i="0" sz="5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37a32e7ab2b_0_1020"/>
          <p:cNvSpPr txBox="1"/>
          <p:nvPr/>
        </p:nvSpPr>
        <p:spPr>
          <a:xfrm>
            <a:off x="2602125" y="2545438"/>
            <a:ext cx="934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0" i="0" lang="no-NO" sz="5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♻️</a:t>
            </a:r>
            <a:endParaRPr b="0" i="0" sz="5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37a32e7ab2b_0_1020"/>
          <p:cNvSpPr txBox="1"/>
          <p:nvPr/>
        </p:nvSpPr>
        <p:spPr>
          <a:xfrm>
            <a:off x="7569025" y="4763325"/>
            <a:ext cx="3243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no-NO" sz="1500">
                <a:solidFill>
                  <a:schemeClr val="accent6"/>
                </a:solidFill>
              </a:rPr>
              <a:t>Kor</a:t>
            </a: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mykje kan de eigentl</a:t>
            </a:r>
            <a:r>
              <a:rPr lang="no-NO" sz="1500">
                <a:solidFill>
                  <a:schemeClr val="accent6"/>
                </a:solidFill>
              </a:rPr>
              <a:t>e</a:t>
            </a: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g om å resirkulere kartong n</a:t>
            </a:r>
            <a:r>
              <a:rPr lang="no-NO" sz="1500">
                <a:solidFill>
                  <a:schemeClr val="accent6"/>
                </a:solidFill>
              </a:rPr>
              <a:t>o</a:t>
            </a: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? Sp</a:t>
            </a:r>
            <a:r>
              <a:rPr lang="no-NO" sz="1500">
                <a:solidFill>
                  <a:schemeClr val="accent6"/>
                </a:solidFill>
              </a:rPr>
              <a:t>el</a:t>
            </a: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vår Kahoot – og finn det ut! </a:t>
            </a:r>
            <a:endParaRPr b="0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rgbClr val="B5ABFF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g37a32e7ab2b_0_8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5892" y="318823"/>
            <a:ext cx="6172900" cy="589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37a32e7ab2b_0_890" title="LOOPmiljøskole_logo_hvit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6000" y="1986818"/>
            <a:ext cx="2128351" cy="2405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g37a32e7ab2b_0_135"/>
          <p:cNvGrpSpPr/>
          <p:nvPr/>
        </p:nvGrpSpPr>
        <p:grpSpPr>
          <a:xfrm>
            <a:off x="3427116" y="1839770"/>
            <a:ext cx="5337851" cy="3178503"/>
            <a:chOff x="3427116" y="1839770"/>
            <a:chExt cx="5337851" cy="3178503"/>
          </a:xfrm>
        </p:grpSpPr>
        <p:sp>
          <p:nvSpPr>
            <p:cNvPr id="377" name="Google Shape;377;g37a32e7ab2b_0_135"/>
            <p:cNvSpPr/>
            <p:nvPr/>
          </p:nvSpPr>
          <p:spPr>
            <a:xfrm rot="-222216">
              <a:off x="3513799" y="2003593"/>
              <a:ext cx="5164486" cy="2850857"/>
            </a:xfrm>
            <a:prstGeom prst="rect">
              <a:avLst/>
            </a:prstGeom>
            <a:solidFill>
              <a:srgbClr val="45A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37a32e7ab2b_0_135"/>
            <p:cNvSpPr/>
            <p:nvPr/>
          </p:nvSpPr>
          <p:spPr>
            <a:xfrm>
              <a:off x="3604850" y="2336800"/>
              <a:ext cx="216000" cy="216000"/>
            </a:xfrm>
            <a:prstGeom prst="ellipse">
              <a:avLst/>
            </a:prstGeom>
            <a:solidFill>
              <a:srgbClr val="B5A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379" name="Google Shape;379;g37a32e7ab2b_0_135"/>
          <p:cNvSpPr txBox="1"/>
          <p:nvPr>
            <p:ph idx="4294967295" type="ctrTitle"/>
          </p:nvPr>
        </p:nvSpPr>
        <p:spPr>
          <a:xfrm rot="-222216">
            <a:off x="3513766" y="2913847"/>
            <a:ext cx="5164486" cy="1871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Spørsmål 1</a:t>
            </a:r>
            <a:endParaRPr b="0" i="0" sz="15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lang="no-NO" sz="2500">
                <a:solidFill>
                  <a:srgbClr val="EBFFB9"/>
                </a:solidFill>
              </a:rPr>
              <a:t>Kvifor</a:t>
            </a: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 kall</a:t>
            </a:r>
            <a:r>
              <a:rPr lang="no-NO" sz="2500">
                <a:solidFill>
                  <a:srgbClr val="EBFFB9"/>
                </a:solidFill>
              </a:rPr>
              <a:t>ast</a:t>
            </a: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 skogen </a:t>
            </a:r>
            <a:b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b="0" i="1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jordas lunger</a:t>
            </a: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25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7a32e7ab2b_0_135"/>
          <p:cNvSpPr txBox="1"/>
          <p:nvPr/>
        </p:nvSpPr>
        <p:spPr>
          <a:xfrm>
            <a:off x="7607300" y="952500"/>
            <a:ext cx="50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no-NO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🤔</a:t>
            </a:r>
            <a:endParaRPr b="0" i="0" sz="10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422552296_0_148"/>
          <p:cNvSpPr txBox="1"/>
          <p:nvPr/>
        </p:nvSpPr>
        <p:spPr>
          <a:xfrm>
            <a:off x="6151025" y="2153040"/>
            <a:ext cx="52251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Gjennom fotosyntesen sug skogens tr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og planter i seg CO2 fr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å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luft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b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Tr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ea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og plantene 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nyttar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energi fr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å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sollyset til å gj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re denne CO2-en om til oksygen som vi mennesker treng for å puste.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Tr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ea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pust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r inn og ut, litt sånn som </a:t>
            </a:r>
            <a:b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lunger gj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r. </a:t>
            </a:r>
            <a:endParaRPr b="0" i="0" sz="31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86" name="Google Shape;386;g36422552296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1" y="233448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36422552296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5208" y="3197426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36422552296_0_148"/>
          <p:cNvSpPr txBox="1"/>
          <p:nvPr>
            <p:ph idx="4294967295" type="ctrTitle"/>
          </p:nvPr>
        </p:nvSpPr>
        <p:spPr>
          <a:xfrm>
            <a:off x="6159275" y="18849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89" name="Google Shape;389;g36422552296_0_148"/>
          <p:cNvPicPr preferRelativeResize="0"/>
          <p:nvPr/>
        </p:nvPicPr>
        <p:blipFill rotWithShape="1">
          <a:blip r:embed="rId4">
            <a:alphaModFix/>
          </a:blip>
          <a:srcRect b="1836" l="0" r="0" t="1830"/>
          <a:stretch/>
        </p:blipFill>
        <p:spPr>
          <a:xfrm>
            <a:off x="2185425" y="1255900"/>
            <a:ext cx="2193200" cy="48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36422552296_0_148"/>
          <p:cNvPicPr preferRelativeResize="0"/>
          <p:nvPr/>
        </p:nvPicPr>
        <p:blipFill rotWithShape="1">
          <a:blip r:embed="rId5">
            <a:alphaModFix/>
          </a:blip>
          <a:srcRect b="590" l="0" r="0" t="602"/>
          <a:stretch/>
        </p:blipFill>
        <p:spPr>
          <a:xfrm>
            <a:off x="323750" y="1061575"/>
            <a:ext cx="3126748" cy="30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36422552296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5208" y="4438376"/>
            <a:ext cx="259602" cy="26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g37a32e7ab2b_0_268"/>
          <p:cNvGrpSpPr/>
          <p:nvPr/>
        </p:nvGrpSpPr>
        <p:grpSpPr>
          <a:xfrm>
            <a:off x="3427116" y="1839770"/>
            <a:ext cx="5337851" cy="3178503"/>
            <a:chOff x="3427116" y="1839770"/>
            <a:chExt cx="5337851" cy="3178503"/>
          </a:xfrm>
        </p:grpSpPr>
        <p:sp>
          <p:nvSpPr>
            <p:cNvPr id="397" name="Google Shape;397;g37a32e7ab2b_0_268"/>
            <p:cNvSpPr/>
            <p:nvPr/>
          </p:nvSpPr>
          <p:spPr>
            <a:xfrm rot="-222216">
              <a:off x="3513799" y="2003593"/>
              <a:ext cx="5164486" cy="2850857"/>
            </a:xfrm>
            <a:prstGeom prst="rect">
              <a:avLst/>
            </a:prstGeom>
            <a:solidFill>
              <a:srgbClr val="45A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g37a32e7ab2b_0_268"/>
            <p:cNvSpPr/>
            <p:nvPr/>
          </p:nvSpPr>
          <p:spPr>
            <a:xfrm>
              <a:off x="3604850" y="2336800"/>
              <a:ext cx="216000" cy="216000"/>
            </a:xfrm>
            <a:prstGeom prst="ellipse">
              <a:avLst/>
            </a:prstGeom>
            <a:solidFill>
              <a:srgbClr val="B5A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399" name="Google Shape;399;g37a32e7ab2b_0_268"/>
          <p:cNvSpPr txBox="1"/>
          <p:nvPr>
            <p:ph idx="4294967295" type="ctrTitle"/>
          </p:nvPr>
        </p:nvSpPr>
        <p:spPr>
          <a:xfrm rot="-222216">
            <a:off x="3513766" y="2913847"/>
            <a:ext cx="5164486" cy="1871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Spørsmål 2:</a:t>
            </a:r>
            <a:endParaRPr b="0" i="0" sz="15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lang="no-NO" sz="2500">
                <a:solidFill>
                  <a:srgbClr val="EBFFB9"/>
                </a:solidFill>
              </a:rPr>
              <a:t>Kva slags</a:t>
            </a: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naturressurs </a:t>
            </a: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er drikkekartong</a:t>
            </a:r>
            <a:r>
              <a:rPr lang="no-NO" sz="2500">
                <a:solidFill>
                  <a:srgbClr val="EBFFB9"/>
                </a:solidFill>
              </a:rPr>
              <a:t>a</a:t>
            </a: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r lag</a:t>
            </a:r>
            <a:r>
              <a:rPr lang="no-NO" sz="2500">
                <a:solidFill>
                  <a:srgbClr val="EBFFB9"/>
                </a:solidFill>
              </a:rPr>
              <a:t>a</a:t>
            </a: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 av?</a:t>
            </a:r>
            <a:endParaRPr b="0" i="0" sz="25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37a32e7ab2b_0_268"/>
          <p:cNvSpPr txBox="1"/>
          <p:nvPr/>
        </p:nvSpPr>
        <p:spPr>
          <a:xfrm>
            <a:off x="7607300" y="952500"/>
            <a:ext cx="50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no-NO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🤔</a:t>
            </a:r>
            <a:endParaRPr b="0" i="0" sz="10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8c8e55757b_0_821"/>
          <p:cNvSpPr txBox="1"/>
          <p:nvPr/>
        </p:nvSpPr>
        <p:spPr>
          <a:xfrm>
            <a:off x="6143800" y="2625603"/>
            <a:ext cx="5225100" cy="14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Naturressursen er tr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! 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Og kartong er lag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 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av papp og papir, som 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kjem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fr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å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tr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.  </a:t>
            </a:r>
            <a:endParaRPr b="0" i="0" sz="3100" u="none" cap="none" strike="noStrike">
              <a:solidFill>
                <a:schemeClr val="dk1"/>
              </a:solidFill>
              <a:highlight>
                <a:srgbClr val="FFFF00"/>
              </a:highlight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06" name="Google Shape;406;g18c8e55757b_0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1426" y="2807051"/>
            <a:ext cx="259610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18c8e55757b_0_821"/>
          <p:cNvSpPr txBox="1"/>
          <p:nvPr>
            <p:ph idx="4294967295" type="ctrTitle"/>
          </p:nvPr>
        </p:nvSpPr>
        <p:spPr>
          <a:xfrm>
            <a:off x="6152050" y="2357513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08" name="Google Shape;408;g18c8e55757b_0_821"/>
          <p:cNvPicPr preferRelativeResize="0"/>
          <p:nvPr/>
        </p:nvPicPr>
        <p:blipFill rotWithShape="1">
          <a:blip r:embed="rId4">
            <a:alphaModFix/>
          </a:blip>
          <a:srcRect b="1839" l="0" r="0" t="1830"/>
          <a:stretch/>
        </p:blipFill>
        <p:spPr>
          <a:xfrm>
            <a:off x="798500" y="1255900"/>
            <a:ext cx="2193200" cy="48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8c8e55757b_0_8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26225" y="1897275"/>
            <a:ext cx="2989573" cy="398609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18c8e55757b_0_821"/>
          <p:cNvSpPr txBox="1"/>
          <p:nvPr/>
        </p:nvSpPr>
        <p:spPr>
          <a:xfrm>
            <a:off x="2792375" y="2981250"/>
            <a:ext cx="8307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no-NO" sz="5000" u="none" cap="none" strike="noStrike">
                <a:solidFill>
                  <a:srgbClr val="224F4F"/>
                </a:solidFill>
                <a:latin typeface="PT Sans"/>
                <a:ea typeface="PT Sans"/>
                <a:cs typeface="PT Sans"/>
                <a:sym typeface="PT Sans"/>
              </a:rPr>
              <a:t>👉</a:t>
            </a:r>
            <a:endParaRPr b="0" i="0" sz="5000" u="none" cap="none" strike="noStrike">
              <a:solidFill>
                <a:srgbClr val="224F4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g37a32e7ab2b_0_276"/>
          <p:cNvGrpSpPr/>
          <p:nvPr/>
        </p:nvGrpSpPr>
        <p:grpSpPr>
          <a:xfrm>
            <a:off x="3427116" y="1839770"/>
            <a:ext cx="5337851" cy="3178503"/>
            <a:chOff x="3427116" y="1839770"/>
            <a:chExt cx="5337851" cy="3178503"/>
          </a:xfrm>
        </p:grpSpPr>
        <p:sp>
          <p:nvSpPr>
            <p:cNvPr id="416" name="Google Shape;416;g37a32e7ab2b_0_276"/>
            <p:cNvSpPr/>
            <p:nvPr/>
          </p:nvSpPr>
          <p:spPr>
            <a:xfrm rot="-222216">
              <a:off x="3513799" y="2003593"/>
              <a:ext cx="5164486" cy="2850857"/>
            </a:xfrm>
            <a:prstGeom prst="rect">
              <a:avLst/>
            </a:prstGeom>
            <a:solidFill>
              <a:srgbClr val="45A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37a32e7ab2b_0_276"/>
            <p:cNvSpPr/>
            <p:nvPr/>
          </p:nvSpPr>
          <p:spPr>
            <a:xfrm>
              <a:off x="3604850" y="2336800"/>
              <a:ext cx="216000" cy="216000"/>
            </a:xfrm>
            <a:prstGeom prst="ellipse">
              <a:avLst/>
            </a:prstGeom>
            <a:solidFill>
              <a:srgbClr val="B5A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418" name="Google Shape;418;g37a32e7ab2b_0_276"/>
          <p:cNvSpPr txBox="1"/>
          <p:nvPr>
            <p:ph idx="4294967295" type="ctrTitle"/>
          </p:nvPr>
        </p:nvSpPr>
        <p:spPr>
          <a:xfrm rot="-222216">
            <a:off x="3513766" y="2913847"/>
            <a:ext cx="5164486" cy="1871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Oppg</a:t>
            </a:r>
            <a:r>
              <a:rPr lang="no-NO" sz="1500">
                <a:solidFill>
                  <a:srgbClr val="EBFFB9"/>
                </a:solidFill>
              </a:rPr>
              <a:t>å</a:t>
            </a:r>
            <a:r>
              <a:rPr b="0" i="0" lang="no-NO" sz="1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ve: Opp og stå 🏃‍♀️🏃</a:t>
            </a:r>
            <a:endParaRPr b="0" i="0" sz="15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lang="no-NO" sz="2500">
                <a:solidFill>
                  <a:srgbClr val="EBFFB9"/>
                </a:solidFill>
              </a:rPr>
              <a:t>Kor</a:t>
            </a: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 mange ting </a:t>
            </a:r>
            <a:r>
              <a:rPr lang="no-NO" sz="2500">
                <a:solidFill>
                  <a:srgbClr val="EBFFB9"/>
                </a:solidFill>
              </a:rPr>
              <a:t>finn</a:t>
            </a: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de som er </a:t>
            </a:r>
            <a:r>
              <a:rPr b="0" i="1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lag</a:t>
            </a:r>
            <a:r>
              <a:rPr i="1" lang="no-NO" sz="2500">
                <a:solidFill>
                  <a:srgbClr val="EBFFB9"/>
                </a:solidFill>
              </a:rPr>
              <a:t>a</a:t>
            </a:r>
            <a:r>
              <a:rPr b="0" i="1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 av tr</a:t>
            </a:r>
            <a:r>
              <a:rPr i="1" lang="no-NO" sz="2500">
                <a:solidFill>
                  <a:srgbClr val="EBFFB9"/>
                </a:solidFill>
              </a:rPr>
              <a:t>e</a:t>
            </a:r>
            <a:endParaRPr b="0" i="1" sz="25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der </a:t>
            </a:r>
            <a:r>
              <a:rPr lang="no-NO" sz="2500">
                <a:solidFill>
                  <a:srgbClr val="EBFFB9"/>
                </a:solidFill>
              </a:rPr>
              <a:t>dykk</a:t>
            </a: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 n</a:t>
            </a:r>
            <a:r>
              <a:rPr lang="no-NO" sz="2500">
                <a:solidFill>
                  <a:srgbClr val="EBFFB9"/>
                </a:solidFill>
              </a:rPr>
              <a:t>o</a:t>
            </a:r>
            <a:r>
              <a:rPr b="0" i="0" lang="no-NO" sz="25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 er?</a:t>
            </a:r>
            <a:endParaRPr b="0" i="0" sz="25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37a32e7ab2b_0_276"/>
          <p:cNvSpPr txBox="1"/>
          <p:nvPr/>
        </p:nvSpPr>
        <p:spPr>
          <a:xfrm>
            <a:off x="7607300" y="952500"/>
            <a:ext cx="50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no-NO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🤔</a:t>
            </a:r>
            <a:endParaRPr b="0" i="0" sz="10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7ac3e91ee9_0_2"/>
          <p:cNvSpPr txBox="1"/>
          <p:nvPr/>
        </p:nvSpPr>
        <p:spPr>
          <a:xfrm>
            <a:off x="661275" y="2373502"/>
            <a:ext cx="1389900" cy="1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🛹</a:t>
            </a:r>
            <a:endParaRPr b="0" i="0" sz="10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5" name="Google Shape;425;g37ac3e91ee9_0_2"/>
          <p:cNvSpPr txBox="1"/>
          <p:nvPr/>
        </p:nvSpPr>
        <p:spPr>
          <a:xfrm>
            <a:off x="2013400" y="1195700"/>
            <a:ext cx="1237500" cy="1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🪑</a:t>
            </a:r>
            <a:endParaRPr b="0" i="0" sz="85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6" name="Google Shape;426;g37ac3e91ee9_0_2"/>
          <p:cNvSpPr txBox="1"/>
          <p:nvPr/>
        </p:nvSpPr>
        <p:spPr>
          <a:xfrm>
            <a:off x="508875" y="304325"/>
            <a:ext cx="12831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🚪</a:t>
            </a:r>
            <a:endParaRPr b="0" i="0" sz="9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7" name="Google Shape;427;g37ac3e91ee9_0_2"/>
          <p:cNvSpPr txBox="1"/>
          <p:nvPr/>
        </p:nvSpPr>
        <p:spPr>
          <a:xfrm>
            <a:off x="2455275" y="34059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🧩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8" name="Google Shape;428;g37ac3e91ee9_0_2"/>
          <p:cNvSpPr txBox="1"/>
          <p:nvPr/>
        </p:nvSpPr>
        <p:spPr>
          <a:xfrm>
            <a:off x="3545475" y="471472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✉️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9" name="Google Shape;429;g37ac3e91ee9_0_2"/>
          <p:cNvSpPr txBox="1"/>
          <p:nvPr/>
        </p:nvSpPr>
        <p:spPr>
          <a:xfrm>
            <a:off x="661275" y="489057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📚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0" name="Google Shape;430;g37ac3e91ee9_0_2"/>
          <p:cNvSpPr txBox="1"/>
          <p:nvPr/>
        </p:nvSpPr>
        <p:spPr>
          <a:xfrm>
            <a:off x="3799150" y="200060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📅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1" name="Google Shape;431;g37ac3e91ee9_0_2"/>
          <p:cNvSpPr txBox="1"/>
          <p:nvPr/>
        </p:nvSpPr>
        <p:spPr>
          <a:xfrm>
            <a:off x="3702975" y="11817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🪟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2" name="Google Shape;432;g37ac3e91ee9_0_2"/>
          <p:cNvSpPr txBox="1"/>
          <p:nvPr/>
        </p:nvSpPr>
        <p:spPr>
          <a:xfrm>
            <a:off x="5682650" y="8965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🪜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3" name="Google Shape;433;g37ac3e91ee9_0_2"/>
          <p:cNvSpPr txBox="1"/>
          <p:nvPr/>
        </p:nvSpPr>
        <p:spPr>
          <a:xfrm>
            <a:off x="5255125" y="326577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🗞️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4" name="Google Shape;434;g37ac3e91ee9_0_2"/>
          <p:cNvSpPr txBox="1"/>
          <p:nvPr/>
        </p:nvSpPr>
        <p:spPr>
          <a:xfrm>
            <a:off x="6028875" y="50889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📦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5" name="Google Shape;435;g37ac3e91ee9_0_2"/>
          <p:cNvSpPr txBox="1"/>
          <p:nvPr/>
        </p:nvSpPr>
        <p:spPr>
          <a:xfrm>
            <a:off x="6894700" y="206550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✏️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6" name="Google Shape;436;g37ac3e91ee9_0_2"/>
          <p:cNvSpPr txBox="1"/>
          <p:nvPr/>
        </p:nvSpPr>
        <p:spPr>
          <a:xfrm>
            <a:off x="8391100" y="30432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🧹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7" name="Google Shape;437;g37ac3e91ee9_0_2"/>
          <p:cNvSpPr txBox="1"/>
          <p:nvPr/>
        </p:nvSpPr>
        <p:spPr>
          <a:xfrm>
            <a:off x="10568675" y="19330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🧮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8" name="Google Shape;438;g37ac3e91ee9_0_2"/>
          <p:cNvSpPr txBox="1"/>
          <p:nvPr/>
        </p:nvSpPr>
        <p:spPr>
          <a:xfrm>
            <a:off x="8879475" y="27620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🎻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9" name="Google Shape;439;g37ac3e91ee9_0_2"/>
          <p:cNvSpPr txBox="1"/>
          <p:nvPr/>
        </p:nvSpPr>
        <p:spPr>
          <a:xfrm>
            <a:off x="7931825" y="44149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no-NO" sz="8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🛋️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0" name="Google Shape;440;g37ac3e91ee9_0_2"/>
          <p:cNvSpPr txBox="1"/>
          <p:nvPr/>
        </p:nvSpPr>
        <p:spPr>
          <a:xfrm>
            <a:off x="10120600" y="44149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📏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1" name="Google Shape;441;g37ac3e91ee9_0_2"/>
          <p:cNvSpPr txBox="1"/>
          <p:nvPr/>
        </p:nvSpPr>
        <p:spPr>
          <a:xfrm>
            <a:off x="10648425" y="4802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no-NO" sz="8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🛹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g37a32e7ab2b_0_286"/>
          <p:cNvGrpSpPr/>
          <p:nvPr/>
        </p:nvGrpSpPr>
        <p:grpSpPr>
          <a:xfrm>
            <a:off x="3427116" y="1839770"/>
            <a:ext cx="5337851" cy="3178503"/>
            <a:chOff x="3427116" y="1839770"/>
            <a:chExt cx="5337851" cy="3178503"/>
          </a:xfrm>
        </p:grpSpPr>
        <p:sp>
          <p:nvSpPr>
            <p:cNvPr id="447" name="Google Shape;447;g37a32e7ab2b_0_286"/>
            <p:cNvSpPr/>
            <p:nvPr/>
          </p:nvSpPr>
          <p:spPr>
            <a:xfrm rot="-222216">
              <a:off x="3513799" y="2003593"/>
              <a:ext cx="5164486" cy="2850857"/>
            </a:xfrm>
            <a:prstGeom prst="rect">
              <a:avLst/>
            </a:prstGeom>
            <a:solidFill>
              <a:srgbClr val="45A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g37a32e7ab2b_0_286"/>
            <p:cNvSpPr/>
            <p:nvPr/>
          </p:nvSpPr>
          <p:spPr>
            <a:xfrm>
              <a:off x="3604850" y="2336800"/>
              <a:ext cx="216000" cy="216000"/>
            </a:xfrm>
            <a:prstGeom prst="ellipse">
              <a:avLst/>
            </a:prstGeom>
            <a:solidFill>
              <a:srgbClr val="B5A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449" name="Google Shape;449;g37a32e7ab2b_0_286"/>
          <p:cNvSpPr txBox="1"/>
          <p:nvPr>
            <p:ph idx="4294967295" type="ctrTitle"/>
          </p:nvPr>
        </p:nvSpPr>
        <p:spPr>
          <a:xfrm rot="-222216">
            <a:off x="3513766" y="2601597"/>
            <a:ext cx="5164486" cy="1871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600" u="none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</a:rPr>
              <a:t>Spørsmål 3:</a:t>
            </a:r>
            <a:endParaRPr b="0" i="0" sz="16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Kva</a:t>
            </a:r>
            <a:r>
              <a:rPr b="0" i="0" lang="no-NO" sz="2500" u="none" cap="none" strike="noStrike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 kan vi alle gj</a:t>
            </a:r>
            <a: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e</a:t>
            </a:r>
            <a:r>
              <a:rPr b="0" i="0" lang="no-NO" sz="2500" u="none" cap="none" strike="noStrike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re </a:t>
            </a:r>
            <a:br>
              <a:rPr b="0" i="0" lang="no-NO" sz="2500" u="none" cap="none" strike="noStrike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0" i="0" lang="no-NO" sz="2500" u="none" cap="none" strike="noStrike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for å hjelpe skogen </a:t>
            </a:r>
            <a:r>
              <a:rPr b="0" i="1" lang="no-NO" sz="2500" u="none" cap="none" strike="noStrike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litt</a:t>
            </a:r>
            <a:r>
              <a:rPr b="0" i="0" lang="no-NO" sz="2500" u="none" cap="none" strike="noStrike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?</a:t>
            </a:r>
            <a:endParaRPr b="0" i="0" sz="2500" u="none" cap="none" strike="noStrike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37a32e7ab2b_0_286"/>
          <p:cNvSpPr txBox="1"/>
          <p:nvPr/>
        </p:nvSpPr>
        <p:spPr>
          <a:xfrm>
            <a:off x="7607300" y="952500"/>
            <a:ext cx="50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no-NO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🤔</a:t>
            </a:r>
            <a:endParaRPr b="0" i="0" sz="10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18c8e55757b_0_124"/>
          <p:cNvPicPr preferRelativeResize="0"/>
          <p:nvPr/>
        </p:nvPicPr>
        <p:blipFill rotWithShape="1">
          <a:blip r:embed="rId3">
            <a:alphaModFix/>
          </a:blip>
          <a:srcRect b="0" l="7641" r="7639" t="0"/>
          <a:stretch/>
        </p:blipFill>
        <p:spPr>
          <a:xfrm>
            <a:off x="948362" y="1718856"/>
            <a:ext cx="3240797" cy="32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18c8e55757b_0_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8884" y="3636689"/>
            <a:ext cx="1717725" cy="169714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18c8e55757b_0_124"/>
          <p:cNvSpPr txBox="1"/>
          <p:nvPr/>
        </p:nvSpPr>
        <p:spPr>
          <a:xfrm>
            <a:off x="6151025" y="2153040"/>
            <a:ext cx="5225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Resirkulerer vi drikkekartong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r, og all ann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papiremballasje vi bruker, gj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r vi s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lik at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det brukte papiret kan 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nyttast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på nytt.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Å resirkulere kartong og papir sparer 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tre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b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(og energi og klimagassutsl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pp).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58" name="Google Shape;458;g18c8e55757b_0_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5208" y="2266779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18c8e55757b_0_124"/>
          <p:cNvSpPr txBox="1"/>
          <p:nvPr>
            <p:ph idx="4294967295" type="ctrTitle"/>
          </p:nvPr>
        </p:nvSpPr>
        <p:spPr>
          <a:xfrm>
            <a:off x="6159275" y="18849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60" name="Google Shape;460;g18c8e55757b_0_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8658" y="3756379"/>
            <a:ext cx="259602" cy="26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OOP Miljøskole">
  <a:themeElements>
    <a:clrScheme name="Loop">
      <a:dk1>
        <a:srgbClr val="224F4F"/>
      </a:dk1>
      <a:lt1>
        <a:srgbClr val="FFFFFF"/>
      </a:lt1>
      <a:dk2>
        <a:srgbClr val="123031"/>
      </a:dk2>
      <a:lt2>
        <a:srgbClr val="FCF6F0"/>
      </a:lt2>
      <a:accent1>
        <a:srgbClr val="224F4F"/>
      </a:accent1>
      <a:accent2>
        <a:srgbClr val="FF3459"/>
      </a:accent2>
      <a:accent3>
        <a:srgbClr val="CFE2DC"/>
      </a:accent3>
      <a:accent4>
        <a:srgbClr val="00AF7D"/>
      </a:accent4>
      <a:accent5>
        <a:srgbClr val="123031"/>
      </a:accent5>
      <a:accent6>
        <a:srgbClr val="1400FF"/>
      </a:accent6>
      <a:hlink>
        <a:srgbClr val="00AF7D"/>
      </a:hlink>
      <a:folHlink>
        <a:srgbClr val="1230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OOP Miljøskole">
  <a:themeElements>
    <a:clrScheme name="Loop">
      <a:dk1>
        <a:srgbClr val="224F4F"/>
      </a:dk1>
      <a:lt1>
        <a:srgbClr val="FFFFFF"/>
      </a:lt1>
      <a:dk2>
        <a:srgbClr val="123031"/>
      </a:dk2>
      <a:lt2>
        <a:srgbClr val="FCF6F0"/>
      </a:lt2>
      <a:accent1>
        <a:srgbClr val="224F4F"/>
      </a:accent1>
      <a:accent2>
        <a:srgbClr val="FF3459"/>
      </a:accent2>
      <a:accent3>
        <a:srgbClr val="CFE2DC"/>
      </a:accent3>
      <a:accent4>
        <a:srgbClr val="00AF7D"/>
      </a:accent4>
      <a:accent5>
        <a:srgbClr val="123031"/>
      </a:accent5>
      <a:accent6>
        <a:srgbClr val="1400FF"/>
      </a:accent6>
      <a:hlink>
        <a:srgbClr val="00AF7D"/>
      </a:hlink>
      <a:folHlink>
        <a:srgbClr val="1230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OOP Miljøskole">
  <a:themeElements>
    <a:clrScheme name="Loop">
      <a:dk1>
        <a:srgbClr val="224F4F"/>
      </a:dk1>
      <a:lt1>
        <a:srgbClr val="FFFFFF"/>
      </a:lt1>
      <a:dk2>
        <a:srgbClr val="123031"/>
      </a:dk2>
      <a:lt2>
        <a:srgbClr val="FCF6F0"/>
      </a:lt2>
      <a:accent1>
        <a:srgbClr val="224F4F"/>
      </a:accent1>
      <a:accent2>
        <a:srgbClr val="FF3459"/>
      </a:accent2>
      <a:accent3>
        <a:srgbClr val="CFE2DC"/>
      </a:accent3>
      <a:accent4>
        <a:srgbClr val="00AF7D"/>
      </a:accent4>
      <a:accent5>
        <a:srgbClr val="123031"/>
      </a:accent5>
      <a:accent6>
        <a:srgbClr val="1400FF"/>
      </a:accent6>
      <a:hlink>
        <a:srgbClr val="00AF7D"/>
      </a:hlink>
      <a:folHlink>
        <a:srgbClr val="1230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2020-07-02T07:36:24Z</dcterms:created>
  <dc:creator>Monika Tronsmed</dc:creator>
</cp:coreProperties>
</file>